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8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9" r:id="rId6"/>
    <p:sldId id="261" r:id="rId7"/>
    <p:sldId id="269" r:id="rId8"/>
    <p:sldId id="268" r:id="rId9"/>
    <p:sldId id="267" r:id="rId10"/>
    <p:sldId id="266" r:id="rId11"/>
    <p:sldId id="271" r:id="rId12"/>
    <p:sldId id="270" r:id="rId13"/>
    <p:sldId id="262" r:id="rId14"/>
    <p:sldId id="265" r:id="rId15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05" autoAdjust="0"/>
  </p:normalViewPr>
  <p:slideViewPr>
    <p:cSldViewPr snapToGrid="0">
      <p:cViewPr varScale="1">
        <p:scale>
          <a:sx n="77" d="100"/>
          <a:sy n="77" d="100"/>
        </p:scale>
        <p:origin x="96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400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3C5B8D2-1E6D-4BCA-9E4B-8A99C8D7BC4A}" type="doc">
      <dgm:prSet loTypeId="urn:microsoft.com/office/officeart/2008/layout/VerticalAccentList" loCatId="list" qsTypeId="urn:microsoft.com/office/officeart/2005/8/quickstyle/simple5" qsCatId="simple" csTypeId="urn:microsoft.com/office/officeart/2005/8/colors/colorful1" csCatId="colorful" phldr="1"/>
      <dgm:spPr/>
      <dgm:t>
        <a:bodyPr rtlCol="0"/>
        <a:lstStyle/>
        <a:p>
          <a:pPr rtl="0"/>
          <a:endParaRPr lang="en-US"/>
        </a:p>
      </dgm:t>
    </dgm:pt>
    <dgm:pt modelId="{3B990DCB-AF23-4094-864B-C8B99FA30370}">
      <dgm:prSet phldrT="[Text]"/>
      <dgm:spPr/>
      <dgm:t>
        <a:bodyPr/>
        <a:lstStyle/>
        <a:p>
          <a:r>
            <a:rPr lang="ru-RU" b="0" dirty="0" smtClean="0"/>
            <a:t>Преобразованная задача: </a:t>
          </a:r>
          <a:r>
            <a:rPr lang="ru-RU" b="1" dirty="0" smtClean="0"/>
            <a:t>бинарная классификация</a:t>
          </a:r>
          <a:endParaRPr lang="ru-RU" noProof="0" dirty="0"/>
        </a:p>
      </dgm:t>
    </dgm:pt>
    <dgm:pt modelId="{9045AE91-C8DE-42D1-9697-92115E53B6EE}" type="parTrans" cxnId="{289A7ABA-98F5-4FB1-939B-2977E2B9EB8F}">
      <dgm:prSet/>
      <dgm:spPr/>
      <dgm:t>
        <a:bodyPr rtlCol="0"/>
        <a:lstStyle/>
        <a:p>
          <a:pPr rtl="0"/>
          <a:endParaRPr lang="ru-RU" noProof="0" dirty="0"/>
        </a:p>
      </dgm:t>
    </dgm:pt>
    <dgm:pt modelId="{8F93B7AA-ADE0-44B8-AFDE-9A1375C16706}" type="sibTrans" cxnId="{289A7ABA-98F5-4FB1-939B-2977E2B9EB8F}">
      <dgm:prSet/>
      <dgm:spPr/>
      <dgm:t>
        <a:bodyPr rtlCol="0"/>
        <a:lstStyle/>
        <a:p>
          <a:pPr rtl="0"/>
          <a:endParaRPr lang="ru-RU" noProof="0" dirty="0"/>
        </a:p>
      </dgm:t>
    </dgm:pt>
    <dgm:pt modelId="{7DEF99AD-EC88-4718-B8D7-F22561235CEC}">
      <dgm:prSet phldrT="[Text]"/>
      <dgm:spPr/>
      <dgm:t>
        <a:bodyPr/>
        <a:lstStyle/>
        <a:p>
          <a:r>
            <a:rPr lang="ru-RU" b="0" dirty="0" smtClean="0"/>
            <a:t>Класс 0: Незрелый моллюск (</a:t>
          </a:r>
          <a:r>
            <a:rPr lang="ru-RU" b="0" dirty="0" err="1" smtClean="0"/>
            <a:t>rings</a:t>
          </a:r>
          <a:r>
            <a:rPr lang="ru-RU" b="0" dirty="0" smtClean="0"/>
            <a:t> &lt; 10)</a:t>
          </a:r>
          <a:endParaRPr lang="ru-RU" b="1" noProof="0" dirty="0"/>
        </a:p>
      </dgm:t>
    </dgm:pt>
    <dgm:pt modelId="{E16E29D3-9570-412D-93B6-B4CE77D1B6DD}" type="parTrans" cxnId="{46DBFC28-5C33-4B88-8831-68037F695A48}">
      <dgm:prSet/>
      <dgm:spPr/>
      <dgm:t>
        <a:bodyPr rtlCol="0"/>
        <a:lstStyle/>
        <a:p>
          <a:pPr rtl="0"/>
          <a:endParaRPr lang="ru-RU" noProof="0" dirty="0"/>
        </a:p>
      </dgm:t>
    </dgm:pt>
    <dgm:pt modelId="{456EA687-CA8C-4F68-B168-4C2E87ACC68B}" type="sibTrans" cxnId="{46DBFC28-5C33-4B88-8831-68037F695A48}">
      <dgm:prSet/>
      <dgm:spPr/>
      <dgm:t>
        <a:bodyPr rtlCol="0"/>
        <a:lstStyle/>
        <a:p>
          <a:pPr rtl="0"/>
          <a:endParaRPr lang="ru-RU" noProof="0" dirty="0"/>
        </a:p>
      </dgm:t>
    </dgm:pt>
    <dgm:pt modelId="{240AA45F-7625-47CB-82DB-58CF98B59095}">
      <dgm:prSet phldrT="[Text]"/>
      <dgm:spPr/>
      <dgm:t>
        <a:bodyPr rtlCol="0"/>
        <a:lstStyle/>
        <a:p>
          <a:pPr rtl="0"/>
          <a:r>
            <a:rPr lang="ru-RU" noProof="0" dirty="0"/>
            <a:t>Шаг 2</a:t>
          </a:r>
        </a:p>
      </dgm:t>
    </dgm:pt>
    <dgm:pt modelId="{648CE750-928A-4617-818A-2C5528133922}" type="parTrans" cxnId="{159602F2-C521-4E1D-AE9F-D54CDD414A04}">
      <dgm:prSet/>
      <dgm:spPr/>
      <dgm:t>
        <a:bodyPr rtlCol="0"/>
        <a:lstStyle/>
        <a:p>
          <a:pPr rtl="0"/>
          <a:endParaRPr lang="ru-RU" noProof="0" dirty="0"/>
        </a:p>
      </dgm:t>
    </dgm:pt>
    <dgm:pt modelId="{A5F62957-BF38-47A2-B1D2-0D9C89C422D5}" type="sibTrans" cxnId="{159602F2-C521-4E1D-AE9F-D54CDD414A04}">
      <dgm:prSet/>
      <dgm:spPr/>
      <dgm:t>
        <a:bodyPr rtlCol="0"/>
        <a:lstStyle/>
        <a:p>
          <a:pPr rtl="0"/>
          <a:endParaRPr lang="ru-RU" noProof="0" dirty="0"/>
        </a:p>
      </dgm:t>
    </dgm:pt>
    <dgm:pt modelId="{27B4E690-4D0F-4D7A-BF6F-F3DD955F4988}">
      <dgm:prSet phldrT="[Text]"/>
      <dgm:spPr/>
      <dgm:t>
        <a:bodyPr/>
        <a:lstStyle/>
        <a:p>
          <a:r>
            <a:rPr lang="ru-RU" b="0" dirty="0" smtClean="0"/>
            <a:t>Класс 1: Зрелый моллюск (</a:t>
          </a:r>
          <a:r>
            <a:rPr lang="ru-RU" b="0" dirty="0" err="1" smtClean="0"/>
            <a:t>rings</a:t>
          </a:r>
          <a:r>
            <a:rPr lang="ru-RU" b="0" dirty="0" smtClean="0"/>
            <a:t> &gt;= 10)</a:t>
          </a:r>
          <a:endParaRPr lang="ru-RU" b="1" noProof="0" dirty="0"/>
        </a:p>
      </dgm:t>
    </dgm:pt>
    <dgm:pt modelId="{90D197D3-3303-4C80-A092-3B7BDF04FBF7}" type="parTrans" cxnId="{62126DBA-440F-4890-99E9-D0197B1F8AC3}">
      <dgm:prSet/>
      <dgm:spPr/>
      <dgm:t>
        <a:bodyPr rtlCol="0"/>
        <a:lstStyle/>
        <a:p>
          <a:pPr rtl="0"/>
          <a:endParaRPr lang="ru-RU" noProof="0" dirty="0"/>
        </a:p>
      </dgm:t>
    </dgm:pt>
    <dgm:pt modelId="{9A9FC636-BF64-4AA3-9111-3312D89D6371}" type="sibTrans" cxnId="{62126DBA-440F-4890-99E9-D0197B1F8AC3}">
      <dgm:prSet/>
      <dgm:spPr/>
      <dgm:t>
        <a:bodyPr rtlCol="0"/>
        <a:lstStyle/>
        <a:p>
          <a:pPr rtl="0"/>
          <a:endParaRPr lang="ru-RU" noProof="0" dirty="0"/>
        </a:p>
      </dgm:t>
    </dgm:pt>
    <dgm:pt modelId="{E1AD1DBC-9B34-4672-B365-6C5C7E96A5E5}">
      <dgm:prSet phldrT="[Text]"/>
      <dgm:spPr/>
      <dgm:t>
        <a:bodyPr rtlCol="0"/>
        <a:lstStyle/>
        <a:p>
          <a:pPr rtl="0"/>
          <a:r>
            <a:rPr lang="ru-RU" noProof="0" dirty="0"/>
            <a:t>Шаг 3</a:t>
          </a:r>
        </a:p>
      </dgm:t>
    </dgm:pt>
    <dgm:pt modelId="{8C5C062E-BB4A-4159-9D81-9F19138DAF56}" type="parTrans" cxnId="{4E210A80-A0A8-4FC3-BB39-ADD0CB874D63}">
      <dgm:prSet/>
      <dgm:spPr/>
      <dgm:t>
        <a:bodyPr rtlCol="0"/>
        <a:lstStyle/>
        <a:p>
          <a:pPr rtl="0"/>
          <a:endParaRPr lang="ru-RU" noProof="0" dirty="0"/>
        </a:p>
      </dgm:t>
    </dgm:pt>
    <dgm:pt modelId="{1A79B38F-A3E5-4698-99B4-A0F5A3E8CD65}" type="sibTrans" cxnId="{4E210A80-A0A8-4FC3-BB39-ADD0CB874D63}">
      <dgm:prSet/>
      <dgm:spPr/>
      <dgm:t>
        <a:bodyPr rtlCol="0"/>
        <a:lstStyle/>
        <a:p>
          <a:pPr rtl="0"/>
          <a:endParaRPr lang="ru-RU" noProof="0" dirty="0"/>
        </a:p>
      </dgm:t>
    </dgm:pt>
    <dgm:pt modelId="{1D280956-61F1-44EA-89DD-47917582B346}">
      <dgm:prSet phldrT="[Text]"/>
      <dgm:spPr/>
      <dgm:t>
        <a:bodyPr/>
        <a:lstStyle/>
        <a:p>
          <a:r>
            <a:rPr lang="ru-RU" b="0" dirty="0" smtClean="0"/>
            <a:t>Цель: определить зрелость моллюска по физическим характеристикам</a:t>
          </a:r>
          <a:endParaRPr lang="ru-RU" b="1" noProof="0" dirty="0"/>
        </a:p>
      </dgm:t>
    </dgm:pt>
    <dgm:pt modelId="{F5F29254-C816-4B3B-A23C-846A234C8557}" type="parTrans" cxnId="{8DAC0267-44CD-4D02-88C9-B2F8A13C158E}">
      <dgm:prSet/>
      <dgm:spPr/>
      <dgm:t>
        <a:bodyPr rtlCol="0"/>
        <a:lstStyle/>
        <a:p>
          <a:pPr rtl="0"/>
          <a:endParaRPr lang="ru-RU" noProof="0" dirty="0"/>
        </a:p>
      </dgm:t>
    </dgm:pt>
    <dgm:pt modelId="{EC76378A-9F1D-482E-AF47-2DD7D70945B6}" type="sibTrans" cxnId="{8DAC0267-44CD-4D02-88C9-B2F8A13C158E}">
      <dgm:prSet/>
      <dgm:spPr/>
      <dgm:t>
        <a:bodyPr rtlCol="0"/>
        <a:lstStyle/>
        <a:p>
          <a:pPr rtl="0"/>
          <a:endParaRPr lang="ru-RU" noProof="0" dirty="0"/>
        </a:p>
      </dgm:t>
    </dgm:pt>
    <dgm:pt modelId="{AD265B07-23FB-4DFC-8F3D-B0DCAD6DF87E}" type="pres">
      <dgm:prSet presAssocID="{D3C5B8D2-1E6D-4BCA-9E4B-8A99C8D7BC4A}" presName="Name0" presStyleCnt="0">
        <dgm:presLayoutVars>
          <dgm:chMax/>
          <dgm:chPref/>
          <dgm:dir/>
        </dgm:presLayoutVars>
      </dgm:prSet>
      <dgm:spPr/>
      <dgm:t>
        <a:bodyPr/>
        <a:lstStyle/>
        <a:p>
          <a:endParaRPr lang="ru-RU"/>
        </a:p>
      </dgm:t>
    </dgm:pt>
    <dgm:pt modelId="{0E7F93D0-E3D1-48EE-9797-63EC830CCA06}" type="pres">
      <dgm:prSet presAssocID="{3B990DCB-AF23-4094-864B-C8B99FA30370}" presName="parenttextcomposite" presStyleCnt="0"/>
      <dgm:spPr/>
    </dgm:pt>
    <dgm:pt modelId="{1828D533-56A7-44F9-AB5F-B12D35D0CCA4}" type="pres">
      <dgm:prSet presAssocID="{3B990DCB-AF23-4094-864B-C8B99FA30370}" presName="parenttext" presStyleLbl="revTx" presStyleIdx="0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A167B03-FCF6-480B-BD04-B18E95132E7F}" type="pres">
      <dgm:prSet presAssocID="{3B990DCB-AF23-4094-864B-C8B99FA30370}" presName="composite" presStyleCnt="0"/>
      <dgm:spPr/>
    </dgm:pt>
    <dgm:pt modelId="{B5E09CC3-072D-40C5-93CB-3CB61546DAC3}" type="pres">
      <dgm:prSet presAssocID="{3B990DCB-AF23-4094-864B-C8B99FA30370}" presName="chevron1" presStyleLbl="alignNode1" presStyleIdx="0" presStyleCnt="21"/>
      <dgm:spPr/>
    </dgm:pt>
    <dgm:pt modelId="{7E5B5F30-562C-45F5-947C-105C96262837}" type="pres">
      <dgm:prSet presAssocID="{3B990DCB-AF23-4094-864B-C8B99FA30370}" presName="chevron2" presStyleLbl="alignNode1" presStyleIdx="1" presStyleCnt="21"/>
      <dgm:spPr/>
    </dgm:pt>
    <dgm:pt modelId="{BA96BDD2-A6C8-4432-8E71-D4E67320B8FF}" type="pres">
      <dgm:prSet presAssocID="{3B990DCB-AF23-4094-864B-C8B99FA30370}" presName="chevron3" presStyleLbl="alignNode1" presStyleIdx="2" presStyleCnt="21" custLinFactNeighborX="8413" custLinFactNeighborY="-4768"/>
      <dgm:spPr/>
    </dgm:pt>
    <dgm:pt modelId="{2AAF1885-F2C6-4C50-A304-71F970C85713}" type="pres">
      <dgm:prSet presAssocID="{3B990DCB-AF23-4094-864B-C8B99FA30370}" presName="chevron4" presStyleLbl="alignNode1" presStyleIdx="3" presStyleCnt="21"/>
      <dgm:spPr/>
    </dgm:pt>
    <dgm:pt modelId="{1C9109EC-43D0-4356-8840-1C174E169D4F}" type="pres">
      <dgm:prSet presAssocID="{3B990DCB-AF23-4094-864B-C8B99FA30370}" presName="chevron5" presStyleLbl="alignNode1" presStyleIdx="4" presStyleCnt="21"/>
      <dgm:spPr/>
    </dgm:pt>
    <dgm:pt modelId="{F580C234-F277-4109-8F54-CBF87BE4B61B}" type="pres">
      <dgm:prSet presAssocID="{3B990DCB-AF23-4094-864B-C8B99FA30370}" presName="chevron6" presStyleLbl="alignNode1" presStyleIdx="5" presStyleCnt="21"/>
      <dgm:spPr/>
    </dgm:pt>
    <dgm:pt modelId="{C2DC7889-4537-4EA1-8B7E-3B1E25B6DE4C}" type="pres">
      <dgm:prSet presAssocID="{3B990DCB-AF23-4094-864B-C8B99FA30370}" presName="chevron7" presStyleLbl="alignNode1" presStyleIdx="6" presStyleCnt="21"/>
      <dgm:spPr/>
    </dgm:pt>
    <dgm:pt modelId="{B46F8A2D-B8E9-481F-97F6-8D8A2A54017A}" type="pres">
      <dgm:prSet presAssocID="{3B990DCB-AF23-4094-864B-C8B99FA30370}" presName="childtext" presStyleLbl="solidFgAcc1" presStyleIdx="0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261D04E4-2B56-456D-ABEC-1649C35A46F4}" type="pres">
      <dgm:prSet presAssocID="{8F93B7AA-ADE0-44B8-AFDE-9A1375C16706}" presName="sibTrans" presStyleCnt="0"/>
      <dgm:spPr/>
    </dgm:pt>
    <dgm:pt modelId="{3CFDAEF9-1DF0-4C50-912D-A5CCDA52F9EA}" type="pres">
      <dgm:prSet presAssocID="{240AA45F-7625-47CB-82DB-58CF98B59095}" presName="parenttextcomposite" presStyleCnt="0"/>
      <dgm:spPr/>
    </dgm:pt>
    <dgm:pt modelId="{A4E32358-9FAF-4554-AC0F-5ED0792D2EF5}" type="pres">
      <dgm:prSet presAssocID="{240AA45F-7625-47CB-82DB-58CF98B59095}" presName="parenttext" presStyleLbl="revTx" presStyleIdx="1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2BF8E40-6E6F-4455-8548-D54325D6BFF6}" type="pres">
      <dgm:prSet presAssocID="{240AA45F-7625-47CB-82DB-58CF98B59095}" presName="composite" presStyleCnt="0"/>
      <dgm:spPr/>
    </dgm:pt>
    <dgm:pt modelId="{694975F8-4C8F-474E-82FD-B2D3B38E3CE9}" type="pres">
      <dgm:prSet presAssocID="{240AA45F-7625-47CB-82DB-58CF98B59095}" presName="chevron1" presStyleLbl="alignNode1" presStyleIdx="7" presStyleCnt="21"/>
      <dgm:spPr/>
    </dgm:pt>
    <dgm:pt modelId="{3461506E-F2BB-405D-A55B-BEB6F1374518}" type="pres">
      <dgm:prSet presAssocID="{240AA45F-7625-47CB-82DB-58CF98B59095}" presName="chevron2" presStyleLbl="alignNode1" presStyleIdx="8" presStyleCnt="21"/>
      <dgm:spPr/>
    </dgm:pt>
    <dgm:pt modelId="{B43EA23D-813A-4C2D-A537-8243C507CEB5}" type="pres">
      <dgm:prSet presAssocID="{240AA45F-7625-47CB-82DB-58CF98B59095}" presName="chevron3" presStyleLbl="alignNode1" presStyleIdx="9" presStyleCnt="21"/>
      <dgm:spPr/>
    </dgm:pt>
    <dgm:pt modelId="{9B2EDFA1-E5EE-473E-86DC-A299D77CF06C}" type="pres">
      <dgm:prSet presAssocID="{240AA45F-7625-47CB-82DB-58CF98B59095}" presName="chevron4" presStyleLbl="alignNode1" presStyleIdx="10" presStyleCnt="21"/>
      <dgm:spPr/>
    </dgm:pt>
    <dgm:pt modelId="{99CDA10C-4B9C-4F99-9CE8-2F50B1F51829}" type="pres">
      <dgm:prSet presAssocID="{240AA45F-7625-47CB-82DB-58CF98B59095}" presName="chevron5" presStyleLbl="alignNode1" presStyleIdx="11" presStyleCnt="21"/>
      <dgm:spPr/>
    </dgm:pt>
    <dgm:pt modelId="{A7A25454-564F-41D3-9BE8-A358F92A3958}" type="pres">
      <dgm:prSet presAssocID="{240AA45F-7625-47CB-82DB-58CF98B59095}" presName="chevron6" presStyleLbl="alignNode1" presStyleIdx="12" presStyleCnt="21"/>
      <dgm:spPr/>
    </dgm:pt>
    <dgm:pt modelId="{8F9A76A5-9999-4ECA-A9FA-4698A1E4CE80}" type="pres">
      <dgm:prSet presAssocID="{240AA45F-7625-47CB-82DB-58CF98B59095}" presName="chevron7" presStyleLbl="alignNode1" presStyleIdx="13" presStyleCnt="21"/>
      <dgm:spPr/>
    </dgm:pt>
    <dgm:pt modelId="{E32532E9-08CE-4B0A-BCE0-D0BA22A7E592}" type="pres">
      <dgm:prSet presAssocID="{240AA45F-7625-47CB-82DB-58CF98B59095}" presName="childtext" presStyleLbl="solidFgAcc1" presStyleIdx="1" presStyleCnt="3" custLinFactNeighborX="145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CD1F9F-F85D-4751-9FA4-FFFFD796FEA9}" type="pres">
      <dgm:prSet presAssocID="{A5F62957-BF38-47A2-B1D2-0D9C89C422D5}" presName="sibTrans" presStyleCnt="0"/>
      <dgm:spPr/>
    </dgm:pt>
    <dgm:pt modelId="{A47DC8D3-5244-4038-8723-9AED2D034015}" type="pres">
      <dgm:prSet presAssocID="{E1AD1DBC-9B34-4672-B365-6C5C7E96A5E5}" presName="parenttextcomposite" presStyleCnt="0"/>
      <dgm:spPr/>
    </dgm:pt>
    <dgm:pt modelId="{6942386B-9CB3-42BD-8359-D4983AE6BE94}" type="pres">
      <dgm:prSet presAssocID="{E1AD1DBC-9B34-4672-B365-6C5C7E96A5E5}" presName="parenttext" presStyleLbl="revTx" presStyleIdx="2" presStyleCnt="3">
        <dgm:presLayoutVars>
          <dgm:chMax/>
          <dgm:chPref val="2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319F82F-7F09-4C2D-BBBD-4C83C12D619F}" type="pres">
      <dgm:prSet presAssocID="{E1AD1DBC-9B34-4672-B365-6C5C7E96A5E5}" presName="composite" presStyleCnt="0"/>
      <dgm:spPr/>
    </dgm:pt>
    <dgm:pt modelId="{F0B1E947-A6D5-46E6-8DF3-38B6CD902A99}" type="pres">
      <dgm:prSet presAssocID="{E1AD1DBC-9B34-4672-B365-6C5C7E96A5E5}" presName="chevron1" presStyleLbl="alignNode1" presStyleIdx="14" presStyleCnt="21"/>
      <dgm:spPr/>
    </dgm:pt>
    <dgm:pt modelId="{797D383C-06AE-488E-BDDF-404AF7FBEC48}" type="pres">
      <dgm:prSet presAssocID="{E1AD1DBC-9B34-4672-B365-6C5C7E96A5E5}" presName="chevron2" presStyleLbl="alignNode1" presStyleIdx="15" presStyleCnt="21"/>
      <dgm:spPr/>
    </dgm:pt>
    <dgm:pt modelId="{D991157B-C2C1-4888-B216-C7ADFB07A709}" type="pres">
      <dgm:prSet presAssocID="{E1AD1DBC-9B34-4672-B365-6C5C7E96A5E5}" presName="chevron3" presStyleLbl="alignNode1" presStyleIdx="16" presStyleCnt="21"/>
      <dgm:spPr/>
    </dgm:pt>
    <dgm:pt modelId="{E3334218-EB00-497D-B4E5-25842E5B4CD8}" type="pres">
      <dgm:prSet presAssocID="{E1AD1DBC-9B34-4672-B365-6C5C7E96A5E5}" presName="chevron4" presStyleLbl="alignNode1" presStyleIdx="17" presStyleCnt="21"/>
      <dgm:spPr/>
    </dgm:pt>
    <dgm:pt modelId="{20F9E2D2-B621-4521-9646-440AB7497F1F}" type="pres">
      <dgm:prSet presAssocID="{E1AD1DBC-9B34-4672-B365-6C5C7E96A5E5}" presName="chevron5" presStyleLbl="alignNode1" presStyleIdx="18" presStyleCnt="21"/>
      <dgm:spPr/>
    </dgm:pt>
    <dgm:pt modelId="{C8022930-DC19-4D8D-99CA-22B6F67B4F8C}" type="pres">
      <dgm:prSet presAssocID="{E1AD1DBC-9B34-4672-B365-6C5C7E96A5E5}" presName="chevron6" presStyleLbl="alignNode1" presStyleIdx="19" presStyleCnt="21"/>
      <dgm:spPr/>
    </dgm:pt>
    <dgm:pt modelId="{09D53426-11B8-4B93-9FA7-2E1EF814C7CC}" type="pres">
      <dgm:prSet presAssocID="{E1AD1DBC-9B34-4672-B365-6C5C7E96A5E5}" presName="chevron7" presStyleLbl="alignNode1" presStyleIdx="20" presStyleCnt="21"/>
      <dgm:spPr/>
    </dgm:pt>
    <dgm:pt modelId="{7D1CCBD6-3740-4106-ACAE-D6E331C7E2C9}" type="pres">
      <dgm:prSet presAssocID="{E1AD1DBC-9B34-4672-B365-6C5C7E96A5E5}" presName="childtext" presStyleLbl="solidFgAcc1" presStyleIdx="2" presStyleCnt="3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4C18627-C853-42E4-BB13-64F93E9AFD1B}" type="presOf" srcId="{E1AD1DBC-9B34-4672-B365-6C5C7E96A5E5}" destId="{6942386B-9CB3-42BD-8359-D4983AE6BE94}" srcOrd="0" destOrd="0" presId="urn:microsoft.com/office/officeart/2008/layout/VerticalAccentList"/>
    <dgm:cxn modelId="{8DAC0267-44CD-4D02-88C9-B2F8A13C158E}" srcId="{E1AD1DBC-9B34-4672-B365-6C5C7E96A5E5}" destId="{1D280956-61F1-44EA-89DD-47917582B346}" srcOrd="0" destOrd="0" parTransId="{F5F29254-C816-4B3B-A23C-846A234C8557}" sibTransId="{EC76378A-9F1D-482E-AF47-2DD7D70945B6}"/>
    <dgm:cxn modelId="{159602F2-C521-4E1D-AE9F-D54CDD414A04}" srcId="{D3C5B8D2-1E6D-4BCA-9E4B-8A99C8D7BC4A}" destId="{240AA45F-7625-47CB-82DB-58CF98B59095}" srcOrd="1" destOrd="0" parTransId="{648CE750-928A-4617-818A-2C5528133922}" sibTransId="{A5F62957-BF38-47A2-B1D2-0D9C89C422D5}"/>
    <dgm:cxn modelId="{465DA86F-848F-4676-83D7-EF70E10772A2}" type="presOf" srcId="{240AA45F-7625-47CB-82DB-58CF98B59095}" destId="{A4E32358-9FAF-4554-AC0F-5ED0792D2EF5}" srcOrd="0" destOrd="0" presId="urn:microsoft.com/office/officeart/2008/layout/VerticalAccentList"/>
    <dgm:cxn modelId="{CF311F6B-D75F-4E52-B24C-88CD9CE8788A}" type="presOf" srcId="{7DEF99AD-EC88-4718-B8D7-F22561235CEC}" destId="{B46F8A2D-B8E9-481F-97F6-8D8A2A54017A}" srcOrd="0" destOrd="0" presId="urn:microsoft.com/office/officeart/2008/layout/VerticalAccentList"/>
    <dgm:cxn modelId="{62126DBA-440F-4890-99E9-D0197B1F8AC3}" srcId="{240AA45F-7625-47CB-82DB-58CF98B59095}" destId="{27B4E690-4D0F-4D7A-BF6F-F3DD955F4988}" srcOrd="0" destOrd="0" parTransId="{90D197D3-3303-4C80-A092-3B7BDF04FBF7}" sibTransId="{9A9FC636-BF64-4AA3-9111-3312D89D6371}"/>
    <dgm:cxn modelId="{46DBFC28-5C33-4B88-8831-68037F695A48}" srcId="{3B990DCB-AF23-4094-864B-C8B99FA30370}" destId="{7DEF99AD-EC88-4718-B8D7-F22561235CEC}" srcOrd="0" destOrd="0" parTransId="{E16E29D3-9570-412D-93B6-B4CE77D1B6DD}" sibTransId="{456EA687-CA8C-4F68-B168-4C2E87ACC68B}"/>
    <dgm:cxn modelId="{289A7ABA-98F5-4FB1-939B-2977E2B9EB8F}" srcId="{D3C5B8D2-1E6D-4BCA-9E4B-8A99C8D7BC4A}" destId="{3B990DCB-AF23-4094-864B-C8B99FA30370}" srcOrd="0" destOrd="0" parTransId="{9045AE91-C8DE-42D1-9697-92115E53B6EE}" sibTransId="{8F93B7AA-ADE0-44B8-AFDE-9A1375C16706}"/>
    <dgm:cxn modelId="{CD70DE96-621F-451D-BE37-1E475264DF76}" type="presOf" srcId="{D3C5B8D2-1E6D-4BCA-9E4B-8A99C8D7BC4A}" destId="{AD265B07-23FB-4DFC-8F3D-B0DCAD6DF87E}" srcOrd="0" destOrd="0" presId="urn:microsoft.com/office/officeart/2008/layout/VerticalAccentList"/>
    <dgm:cxn modelId="{0483E1C3-6C70-412E-AAC3-B46CFF6C18D1}" type="presOf" srcId="{1D280956-61F1-44EA-89DD-47917582B346}" destId="{7D1CCBD6-3740-4106-ACAE-D6E331C7E2C9}" srcOrd="0" destOrd="0" presId="urn:microsoft.com/office/officeart/2008/layout/VerticalAccentList"/>
    <dgm:cxn modelId="{CB3A7C69-958C-4843-B7ED-83515A10A28C}" type="presOf" srcId="{27B4E690-4D0F-4D7A-BF6F-F3DD955F4988}" destId="{E32532E9-08CE-4B0A-BCE0-D0BA22A7E592}" srcOrd="0" destOrd="0" presId="urn:microsoft.com/office/officeart/2008/layout/VerticalAccentList"/>
    <dgm:cxn modelId="{19E96E93-9340-4B6D-9D0A-4E9BB27463D5}" type="presOf" srcId="{3B990DCB-AF23-4094-864B-C8B99FA30370}" destId="{1828D533-56A7-44F9-AB5F-B12D35D0CCA4}" srcOrd="0" destOrd="0" presId="urn:microsoft.com/office/officeart/2008/layout/VerticalAccentList"/>
    <dgm:cxn modelId="{4E210A80-A0A8-4FC3-BB39-ADD0CB874D63}" srcId="{D3C5B8D2-1E6D-4BCA-9E4B-8A99C8D7BC4A}" destId="{E1AD1DBC-9B34-4672-B365-6C5C7E96A5E5}" srcOrd="2" destOrd="0" parTransId="{8C5C062E-BB4A-4159-9D81-9F19138DAF56}" sibTransId="{1A79B38F-A3E5-4698-99B4-A0F5A3E8CD65}"/>
    <dgm:cxn modelId="{CEA96C6C-921E-4869-AF30-AC40641973C5}" type="presParOf" srcId="{AD265B07-23FB-4DFC-8F3D-B0DCAD6DF87E}" destId="{0E7F93D0-E3D1-48EE-9797-63EC830CCA06}" srcOrd="0" destOrd="0" presId="urn:microsoft.com/office/officeart/2008/layout/VerticalAccentList"/>
    <dgm:cxn modelId="{7AE7B410-5C42-4345-844B-3DB5BFA6EC00}" type="presParOf" srcId="{0E7F93D0-E3D1-48EE-9797-63EC830CCA06}" destId="{1828D533-56A7-44F9-AB5F-B12D35D0CCA4}" srcOrd="0" destOrd="0" presId="urn:microsoft.com/office/officeart/2008/layout/VerticalAccentList"/>
    <dgm:cxn modelId="{442B12D3-4930-4566-B61B-CD0BC84B0DEC}" type="presParOf" srcId="{AD265B07-23FB-4DFC-8F3D-B0DCAD6DF87E}" destId="{2A167B03-FCF6-480B-BD04-B18E95132E7F}" srcOrd="1" destOrd="0" presId="urn:microsoft.com/office/officeart/2008/layout/VerticalAccentList"/>
    <dgm:cxn modelId="{1421EF44-19EF-4353-9F90-16364BEED672}" type="presParOf" srcId="{2A167B03-FCF6-480B-BD04-B18E95132E7F}" destId="{B5E09CC3-072D-40C5-93CB-3CB61546DAC3}" srcOrd="0" destOrd="0" presId="urn:microsoft.com/office/officeart/2008/layout/VerticalAccentList"/>
    <dgm:cxn modelId="{BBA2AB61-C560-41CC-BA81-22F458E4B866}" type="presParOf" srcId="{2A167B03-FCF6-480B-BD04-B18E95132E7F}" destId="{7E5B5F30-562C-45F5-947C-105C96262837}" srcOrd="1" destOrd="0" presId="urn:microsoft.com/office/officeart/2008/layout/VerticalAccentList"/>
    <dgm:cxn modelId="{9EA84444-16FB-438D-A9EF-469EA6C26985}" type="presParOf" srcId="{2A167B03-FCF6-480B-BD04-B18E95132E7F}" destId="{BA96BDD2-A6C8-4432-8E71-D4E67320B8FF}" srcOrd="2" destOrd="0" presId="urn:microsoft.com/office/officeart/2008/layout/VerticalAccentList"/>
    <dgm:cxn modelId="{617F2C99-D54A-4E7A-A808-EDD59DF3FEFE}" type="presParOf" srcId="{2A167B03-FCF6-480B-BD04-B18E95132E7F}" destId="{2AAF1885-F2C6-4C50-A304-71F970C85713}" srcOrd="3" destOrd="0" presId="urn:microsoft.com/office/officeart/2008/layout/VerticalAccentList"/>
    <dgm:cxn modelId="{2B80935A-E43D-4116-87CE-50BE651BEF35}" type="presParOf" srcId="{2A167B03-FCF6-480B-BD04-B18E95132E7F}" destId="{1C9109EC-43D0-4356-8840-1C174E169D4F}" srcOrd="4" destOrd="0" presId="urn:microsoft.com/office/officeart/2008/layout/VerticalAccentList"/>
    <dgm:cxn modelId="{2E077FC3-3EF6-48E3-80AF-AE8ED36C8E72}" type="presParOf" srcId="{2A167B03-FCF6-480B-BD04-B18E95132E7F}" destId="{F580C234-F277-4109-8F54-CBF87BE4B61B}" srcOrd="5" destOrd="0" presId="urn:microsoft.com/office/officeart/2008/layout/VerticalAccentList"/>
    <dgm:cxn modelId="{255FEECD-7F3D-402F-93FC-1969E508A25B}" type="presParOf" srcId="{2A167B03-FCF6-480B-BD04-B18E95132E7F}" destId="{C2DC7889-4537-4EA1-8B7E-3B1E25B6DE4C}" srcOrd="6" destOrd="0" presId="urn:microsoft.com/office/officeart/2008/layout/VerticalAccentList"/>
    <dgm:cxn modelId="{12B83891-D4F8-4F22-B0BA-D67EF62D5F7A}" type="presParOf" srcId="{2A167B03-FCF6-480B-BD04-B18E95132E7F}" destId="{B46F8A2D-B8E9-481F-97F6-8D8A2A54017A}" srcOrd="7" destOrd="0" presId="urn:microsoft.com/office/officeart/2008/layout/VerticalAccentList"/>
    <dgm:cxn modelId="{4251ACE2-63BB-438D-82F7-5DD3B711FD88}" type="presParOf" srcId="{AD265B07-23FB-4DFC-8F3D-B0DCAD6DF87E}" destId="{261D04E4-2B56-456D-ABEC-1649C35A46F4}" srcOrd="2" destOrd="0" presId="urn:microsoft.com/office/officeart/2008/layout/VerticalAccentList"/>
    <dgm:cxn modelId="{295EBDB8-43DF-4576-A1B1-40ECB0B05A91}" type="presParOf" srcId="{AD265B07-23FB-4DFC-8F3D-B0DCAD6DF87E}" destId="{3CFDAEF9-1DF0-4C50-912D-A5CCDA52F9EA}" srcOrd="3" destOrd="0" presId="urn:microsoft.com/office/officeart/2008/layout/VerticalAccentList"/>
    <dgm:cxn modelId="{FA31AC89-74E7-48DE-944B-49C9DC0FD86A}" type="presParOf" srcId="{3CFDAEF9-1DF0-4C50-912D-A5CCDA52F9EA}" destId="{A4E32358-9FAF-4554-AC0F-5ED0792D2EF5}" srcOrd="0" destOrd="0" presId="urn:microsoft.com/office/officeart/2008/layout/VerticalAccentList"/>
    <dgm:cxn modelId="{921E02E9-07D4-4145-AA5E-A339EFA96F21}" type="presParOf" srcId="{AD265B07-23FB-4DFC-8F3D-B0DCAD6DF87E}" destId="{D2BF8E40-6E6F-4455-8548-D54325D6BFF6}" srcOrd="4" destOrd="0" presId="urn:microsoft.com/office/officeart/2008/layout/VerticalAccentList"/>
    <dgm:cxn modelId="{42E3A37F-FD57-4B4E-A061-B8F6ED5F569D}" type="presParOf" srcId="{D2BF8E40-6E6F-4455-8548-D54325D6BFF6}" destId="{694975F8-4C8F-474E-82FD-B2D3B38E3CE9}" srcOrd="0" destOrd="0" presId="urn:microsoft.com/office/officeart/2008/layout/VerticalAccentList"/>
    <dgm:cxn modelId="{45F9CEA7-377A-45FA-82A5-977E72E3621B}" type="presParOf" srcId="{D2BF8E40-6E6F-4455-8548-D54325D6BFF6}" destId="{3461506E-F2BB-405D-A55B-BEB6F1374518}" srcOrd="1" destOrd="0" presId="urn:microsoft.com/office/officeart/2008/layout/VerticalAccentList"/>
    <dgm:cxn modelId="{69AF3F4C-CE7A-4F22-A90A-91A961648B6A}" type="presParOf" srcId="{D2BF8E40-6E6F-4455-8548-D54325D6BFF6}" destId="{B43EA23D-813A-4C2D-A537-8243C507CEB5}" srcOrd="2" destOrd="0" presId="urn:microsoft.com/office/officeart/2008/layout/VerticalAccentList"/>
    <dgm:cxn modelId="{6E537D67-0C02-4E08-827A-AC136F2706A3}" type="presParOf" srcId="{D2BF8E40-6E6F-4455-8548-D54325D6BFF6}" destId="{9B2EDFA1-E5EE-473E-86DC-A299D77CF06C}" srcOrd="3" destOrd="0" presId="urn:microsoft.com/office/officeart/2008/layout/VerticalAccentList"/>
    <dgm:cxn modelId="{14DB3B8B-A9C8-46E5-9BB6-2B37145B8606}" type="presParOf" srcId="{D2BF8E40-6E6F-4455-8548-D54325D6BFF6}" destId="{99CDA10C-4B9C-4F99-9CE8-2F50B1F51829}" srcOrd="4" destOrd="0" presId="urn:microsoft.com/office/officeart/2008/layout/VerticalAccentList"/>
    <dgm:cxn modelId="{4F147F1A-5D72-4727-ABAC-3825E132F69B}" type="presParOf" srcId="{D2BF8E40-6E6F-4455-8548-D54325D6BFF6}" destId="{A7A25454-564F-41D3-9BE8-A358F92A3958}" srcOrd="5" destOrd="0" presId="urn:microsoft.com/office/officeart/2008/layout/VerticalAccentList"/>
    <dgm:cxn modelId="{628F3601-BD6A-43A2-8E6B-19291BFD7397}" type="presParOf" srcId="{D2BF8E40-6E6F-4455-8548-D54325D6BFF6}" destId="{8F9A76A5-9999-4ECA-A9FA-4698A1E4CE80}" srcOrd="6" destOrd="0" presId="urn:microsoft.com/office/officeart/2008/layout/VerticalAccentList"/>
    <dgm:cxn modelId="{D7B28BCF-2C63-4FE5-88C8-D687461DCF68}" type="presParOf" srcId="{D2BF8E40-6E6F-4455-8548-D54325D6BFF6}" destId="{E32532E9-08CE-4B0A-BCE0-D0BA22A7E592}" srcOrd="7" destOrd="0" presId="urn:microsoft.com/office/officeart/2008/layout/VerticalAccentList"/>
    <dgm:cxn modelId="{BEC1F587-7536-4910-BFBB-6046AF07536F}" type="presParOf" srcId="{AD265B07-23FB-4DFC-8F3D-B0DCAD6DF87E}" destId="{F8CD1F9F-F85D-4751-9FA4-FFFFD796FEA9}" srcOrd="5" destOrd="0" presId="urn:microsoft.com/office/officeart/2008/layout/VerticalAccentList"/>
    <dgm:cxn modelId="{830A8486-1199-423E-80A9-EC3DA5B14880}" type="presParOf" srcId="{AD265B07-23FB-4DFC-8F3D-B0DCAD6DF87E}" destId="{A47DC8D3-5244-4038-8723-9AED2D034015}" srcOrd="6" destOrd="0" presId="urn:microsoft.com/office/officeart/2008/layout/VerticalAccentList"/>
    <dgm:cxn modelId="{D5E07FC5-CB05-4BAA-820A-3EB7FA940DBD}" type="presParOf" srcId="{A47DC8D3-5244-4038-8723-9AED2D034015}" destId="{6942386B-9CB3-42BD-8359-D4983AE6BE94}" srcOrd="0" destOrd="0" presId="urn:microsoft.com/office/officeart/2008/layout/VerticalAccentList"/>
    <dgm:cxn modelId="{FEF1833E-5559-48FB-ADF8-A8BD714DA266}" type="presParOf" srcId="{AD265B07-23FB-4DFC-8F3D-B0DCAD6DF87E}" destId="{7319F82F-7F09-4C2D-BBBD-4C83C12D619F}" srcOrd="7" destOrd="0" presId="urn:microsoft.com/office/officeart/2008/layout/VerticalAccentList"/>
    <dgm:cxn modelId="{05D59DCF-19A7-4013-AAE2-B7C2A2693FD5}" type="presParOf" srcId="{7319F82F-7F09-4C2D-BBBD-4C83C12D619F}" destId="{F0B1E947-A6D5-46E6-8DF3-38B6CD902A99}" srcOrd="0" destOrd="0" presId="urn:microsoft.com/office/officeart/2008/layout/VerticalAccentList"/>
    <dgm:cxn modelId="{024D7A27-27F3-4248-8859-23E22FE1824B}" type="presParOf" srcId="{7319F82F-7F09-4C2D-BBBD-4C83C12D619F}" destId="{797D383C-06AE-488E-BDDF-404AF7FBEC48}" srcOrd="1" destOrd="0" presId="urn:microsoft.com/office/officeart/2008/layout/VerticalAccentList"/>
    <dgm:cxn modelId="{C4A87DB9-E6FF-4AE9-B769-5C6A43A21B46}" type="presParOf" srcId="{7319F82F-7F09-4C2D-BBBD-4C83C12D619F}" destId="{D991157B-C2C1-4888-B216-C7ADFB07A709}" srcOrd="2" destOrd="0" presId="urn:microsoft.com/office/officeart/2008/layout/VerticalAccentList"/>
    <dgm:cxn modelId="{C8EB533B-582E-4C9A-B633-672CAE33F66E}" type="presParOf" srcId="{7319F82F-7F09-4C2D-BBBD-4C83C12D619F}" destId="{E3334218-EB00-497D-B4E5-25842E5B4CD8}" srcOrd="3" destOrd="0" presId="urn:microsoft.com/office/officeart/2008/layout/VerticalAccentList"/>
    <dgm:cxn modelId="{5593D506-D420-414C-B5D9-F946EF50FB85}" type="presParOf" srcId="{7319F82F-7F09-4C2D-BBBD-4C83C12D619F}" destId="{20F9E2D2-B621-4521-9646-440AB7497F1F}" srcOrd="4" destOrd="0" presId="urn:microsoft.com/office/officeart/2008/layout/VerticalAccentList"/>
    <dgm:cxn modelId="{C78483BE-6702-4CF8-A7E1-7E8B391BEE0E}" type="presParOf" srcId="{7319F82F-7F09-4C2D-BBBD-4C83C12D619F}" destId="{C8022930-DC19-4D8D-99CA-22B6F67B4F8C}" srcOrd="5" destOrd="0" presId="urn:microsoft.com/office/officeart/2008/layout/VerticalAccentList"/>
    <dgm:cxn modelId="{906FC6EA-3E05-48A5-B66E-F94216491A69}" type="presParOf" srcId="{7319F82F-7F09-4C2D-BBBD-4C83C12D619F}" destId="{09D53426-11B8-4B93-9FA7-2E1EF814C7CC}" srcOrd="6" destOrd="0" presId="urn:microsoft.com/office/officeart/2008/layout/VerticalAccentList"/>
    <dgm:cxn modelId="{A3333421-55E5-4684-99D2-B93E32856F92}" type="presParOf" srcId="{7319F82F-7F09-4C2D-BBBD-4C83C12D619F}" destId="{7D1CCBD6-3740-4106-ACAE-D6E331C7E2C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8D533-56A7-44F9-AB5F-B12D35D0CCA4}">
      <dsp:nvSpPr>
        <dsp:cNvPr id="0" name=""/>
        <dsp:cNvSpPr/>
      </dsp:nvSpPr>
      <dsp:spPr>
        <a:xfrm>
          <a:off x="98960" y="389895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rtlCol="0" anchor="b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kern="1200" dirty="0" smtClean="0"/>
            <a:t>Преобразованная задача: </a:t>
          </a:r>
          <a:r>
            <a:rPr lang="ru-RU" sz="2000" b="1" kern="1200" dirty="0" smtClean="0"/>
            <a:t>бинарная классификация</a:t>
          </a:r>
          <a:endParaRPr lang="ru-RU" sz="2000" kern="1200" noProof="0" dirty="0"/>
        </a:p>
      </dsp:txBody>
      <dsp:txXfrm>
        <a:off x="98960" y="389895"/>
        <a:ext cx="5917882" cy="537989"/>
      </dsp:txXfrm>
    </dsp:sp>
    <dsp:sp modelId="{B5E09CC3-072D-40C5-93CB-3CB61546DAC3}">
      <dsp:nvSpPr>
        <dsp:cNvPr id="0" name=""/>
        <dsp:cNvSpPr/>
      </dsp:nvSpPr>
      <dsp:spPr>
        <a:xfrm>
          <a:off x="98960" y="927885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5B5F30-562C-45F5-947C-105C96262837}">
      <dsp:nvSpPr>
        <dsp:cNvPr id="0" name=""/>
        <dsp:cNvSpPr/>
      </dsp:nvSpPr>
      <dsp:spPr>
        <a:xfrm>
          <a:off x="930751" y="927885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96BDD2-A6C8-4432-8E71-D4E67320B8FF}">
      <dsp:nvSpPr>
        <dsp:cNvPr id="0" name=""/>
        <dsp:cNvSpPr/>
      </dsp:nvSpPr>
      <dsp:spPr>
        <a:xfrm>
          <a:off x="1879702" y="875632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AAF1885-F2C6-4C50-A304-71F970C85713}">
      <dsp:nvSpPr>
        <dsp:cNvPr id="0" name=""/>
        <dsp:cNvSpPr/>
      </dsp:nvSpPr>
      <dsp:spPr>
        <a:xfrm>
          <a:off x="2594991" y="927885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C9109EC-43D0-4356-8840-1C174E169D4F}">
      <dsp:nvSpPr>
        <dsp:cNvPr id="0" name=""/>
        <dsp:cNvSpPr/>
      </dsp:nvSpPr>
      <dsp:spPr>
        <a:xfrm>
          <a:off x="3427440" y="927885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580C234-F277-4109-8F54-CBF87BE4B61B}">
      <dsp:nvSpPr>
        <dsp:cNvPr id="0" name=""/>
        <dsp:cNvSpPr/>
      </dsp:nvSpPr>
      <dsp:spPr>
        <a:xfrm>
          <a:off x="4259231" y="927885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2DC7889-4537-4EA1-8B7E-3B1E25B6DE4C}">
      <dsp:nvSpPr>
        <dsp:cNvPr id="0" name=""/>
        <dsp:cNvSpPr/>
      </dsp:nvSpPr>
      <dsp:spPr>
        <a:xfrm>
          <a:off x="5091680" y="927885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6F8A2D-B8E9-481F-97F6-8D8A2A54017A}">
      <dsp:nvSpPr>
        <dsp:cNvPr id="0" name=""/>
        <dsp:cNvSpPr/>
      </dsp:nvSpPr>
      <dsp:spPr>
        <a:xfrm>
          <a:off x="98960" y="1037475"/>
          <a:ext cx="5994814" cy="87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rtlCol="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kern="1200" dirty="0" smtClean="0"/>
            <a:t>Класс 0: Незрелый моллюск (</a:t>
          </a:r>
          <a:r>
            <a:rPr lang="ru-RU" sz="2000" b="0" kern="1200" dirty="0" err="1" smtClean="0"/>
            <a:t>rings</a:t>
          </a:r>
          <a:r>
            <a:rPr lang="ru-RU" sz="2000" b="0" kern="1200" dirty="0" smtClean="0"/>
            <a:t> &lt; 10)</a:t>
          </a:r>
          <a:endParaRPr lang="ru-RU" sz="2000" b="1" kern="1200" noProof="0" dirty="0"/>
        </a:p>
      </dsp:txBody>
      <dsp:txXfrm>
        <a:off x="98960" y="1037475"/>
        <a:ext cx="5994814" cy="876723"/>
      </dsp:txXfrm>
    </dsp:sp>
    <dsp:sp modelId="{A4E32358-9FAF-4554-AC0F-5ED0792D2EF5}">
      <dsp:nvSpPr>
        <dsp:cNvPr id="0" name=""/>
        <dsp:cNvSpPr/>
      </dsp:nvSpPr>
      <dsp:spPr>
        <a:xfrm>
          <a:off x="98960" y="2142153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rtlCol="0" anchor="b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noProof="0" dirty="0"/>
            <a:t>Шаг 2</a:t>
          </a:r>
        </a:p>
      </dsp:txBody>
      <dsp:txXfrm>
        <a:off x="98960" y="2142153"/>
        <a:ext cx="5917882" cy="537989"/>
      </dsp:txXfrm>
    </dsp:sp>
    <dsp:sp modelId="{694975F8-4C8F-474E-82FD-B2D3B38E3CE9}">
      <dsp:nvSpPr>
        <dsp:cNvPr id="0" name=""/>
        <dsp:cNvSpPr/>
      </dsp:nvSpPr>
      <dsp:spPr>
        <a:xfrm>
          <a:off x="98960" y="2680142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461506E-F2BB-405D-A55B-BEB6F1374518}">
      <dsp:nvSpPr>
        <dsp:cNvPr id="0" name=""/>
        <dsp:cNvSpPr/>
      </dsp:nvSpPr>
      <dsp:spPr>
        <a:xfrm>
          <a:off x="930751" y="2680142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43EA23D-813A-4C2D-A537-8243C507CEB5}">
      <dsp:nvSpPr>
        <dsp:cNvPr id="0" name=""/>
        <dsp:cNvSpPr/>
      </dsp:nvSpPr>
      <dsp:spPr>
        <a:xfrm>
          <a:off x="1763200" y="2680142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2EDFA1-E5EE-473E-86DC-A299D77CF06C}">
      <dsp:nvSpPr>
        <dsp:cNvPr id="0" name=""/>
        <dsp:cNvSpPr/>
      </dsp:nvSpPr>
      <dsp:spPr>
        <a:xfrm>
          <a:off x="2594991" y="2680142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9CDA10C-4B9C-4F99-9CE8-2F50B1F51829}">
      <dsp:nvSpPr>
        <dsp:cNvPr id="0" name=""/>
        <dsp:cNvSpPr/>
      </dsp:nvSpPr>
      <dsp:spPr>
        <a:xfrm>
          <a:off x="3427440" y="2680142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7A25454-564F-41D3-9BE8-A358F92A3958}">
      <dsp:nvSpPr>
        <dsp:cNvPr id="0" name=""/>
        <dsp:cNvSpPr/>
      </dsp:nvSpPr>
      <dsp:spPr>
        <a:xfrm>
          <a:off x="4259231" y="2680142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F9A76A5-9999-4ECA-A9FA-4698A1E4CE80}">
      <dsp:nvSpPr>
        <dsp:cNvPr id="0" name=""/>
        <dsp:cNvSpPr/>
      </dsp:nvSpPr>
      <dsp:spPr>
        <a:xfrm>
          <a:off x="5091680" y="2680142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2532E9-08CE-4B0A-BCE0-D0BA22A7E592}">
      <dsp:nvSpPr>
        <dsp:cNvPr id="0" name=""/>
        <dsp:cNvSpPr/>
      </dsp:nvSpPr>
      <dsp:spPr>
        <a:xfrm>
          <a:off x="107652" y="2789732"/>
          <a:ext cx="5994814" cy="87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rtlCol="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kern="1200" dirty="0" smtClean="0"/>
            <a:t>Класс 1: Зрелый моллюск (</a:t>
          </a:r>
          <a:r>
            <a:rPr lang="ru-RU" sz="2000" b="0" kern="1200" dirty="0" err="1" smtClean="0"/>
            <a:t>rings</a:t>
          </a:r>
          <a:r>
            <a:rPr lang="ru-RU" sz="2000" b="0" kern="1200" dirty="0" smtClean="0"/>
            <a:t> &gt;= 10)</a:t>
          </a:r>
          <a:endParaRPr lang="ru-RU" sz="2000" b="1" kern="1200" noProof="0" dirty="0"/>
        </a:p>
      </dsp:txBody>
      <dsp:txXfrm>
        <a:off x="107652" y="2789732"/>
        <a:ext cx="5994814" cy="876723"/>
      </dsp:txXfrm>
    </dsp:sp>
    <dsp:sp modelId="{6942386B-9CB3-42BD-8359-D4983AE6BE94}">
      <dsp:nvSpPr>
        <dsp:cNvPr id="0" name=""/>
        <dsp:cNvSpPr/>
      </dsp:nvSpPr>
      <dsp:spPr>
        <a:xfrm>
          <a:off x="98960" y="3894410"/>
          <a:ext cx="5917882" cy="5379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rtlCol="0" anchor="b" anchorCtr="0">
          <a:noAutofit/>
        </a:bodyPr>
        <a:lstStyle/>
        <a:p>
          <a:pPr lvl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noProof="0" dirty="0"/>
            <a:t>Шаг 3</a:t>
          </a:r>
        </a:p>
      </dsp:txBody>
      <dsp:txXfrm>
        <a:off x="98960" y="3894410"/>
        <a:ext cx="5917882" cy="537989"/>
      </dsp:txXfrm>
    </dsp:sp>
    <dsp:sp modelId="{F0B1E947-A6D5-46E6-8DF3-38B6CD902A99}">
      <dsp:nvSpPr>
        <dsp:cNvPr id="0" name=""/>
        <dsp:cNvSpPr/>
      </dsp:nvSpPr>
      <dsp:spPr>
        <a:xfrm>
          <a:off x="98960" y="4432400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97D383C-06AE-488E-BDDF-404AF7FBEC48}">
      <dsp:nvSpPr>
        <dsp:cNvPr id="0" name=""/>
        <dsp:cNvSpPr/>
      </dsp:nvSpPr>
      <dsp:spPr>
        <a:xfrm>
          <a:off x="930751" y="4432400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991157B-C2C1-4888-B216-C7ADFB07A709}">
      <dsp:nvSpPr>
        <dsp:cNvPr id="0" name=""/>
        <dsp:cNvSpPr/>
      </dsp:nvSpPr>
      <dsp:spPr>
        <a:xfrm>
          <a:off x="1763200" y="4432400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3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334218-EB00-497D-B4E5-25842E5B4CD8}">
      <dsp:nvSpPr>
        <dsp:cNvPr id="0" name=""/>
        <dsp:cNvSpPr/>
      </dsp:nvSpPr>
      <dsp:spPr>
        <a:xfrm>
          <a:off x="2594991" y="4432400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4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0F9E2D2-B621-4521-9646-440AB7497F1F}">
      <dsp:nvSpPr>
        <dsp:cNvPr id="0" name=""/>
        <dsp:cNvSpPr/>
      </dsp:nvSpPr>
      <dsp:spPr>
        <a:xfrm>
          <a:off x="3427440" y="4432400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5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022930-DC19-4D8D-99CA-22B6F67B4F8C}">
      <dsp:nvSpPr>
        <dsp:cNvPr id="0" name=""/>
        <dsp:cNvSpPr/>
      </dsp:nvSpPr>
      <dsp:spPr>
        <a:xfrm>
          <a:off x="4259231" y="4432400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6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6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9D53426-11B8-4B93-9FA7-2E1EF814C7CC}">
      <dsp:nvSpPr>
        <dsp:cNvPr id="0" name=""/>
        <dsp:cNvSpPr/>
      </dsp:nvSpPr>
      <dsp:spPr>
        <a:xfrm>
          <a:off x="5091680" y="4432400"/>
          <a:ext cx="1384784" cy="1095904"/>
        </a:xfrm>
        <a:prstGeom prst="chevron">
          <a:avLst>
            <a:gd name="adj" fmla="val 70610"/>
          </a:avLst>
        </a:prstGeom>
        <a:blipFill rotWithShape="0"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74000"/>
                <a:satMod val="130000"/>
                <a:lumMod val="90000"/>
              </a:schemeClr>
              <a:schemeClr val="accent2">
                <a:hueOff val="0"/>
                <a:satOff val="0"/>
                <a:lumOff val="0"/>
                <a:alphaOff val="0"/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D1CCBD6-3740-4106-ACAE-D6E331C7E2C9}">
      <dsp:nvSpPr>
        <dsp:cNvPr id="0" name=""/>
        <dsp:cNvSpPr/>
      </dsp:nvSpPr>
      <dsp:spPr>
        <a:xfrm>
          <a:off x="98960" y="4541990"/>
          <a:ext cx="5994814" cy="87672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0800" tIns="50800" rIns="50800" bIns="50800" numCol="1" spcCol="1270" rtlCol="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b="0" kern="1200" dirty="0" smtClean="0"/>
            <a:t>Цель: определить зрелость моллюска по физическим характеристикам</a:t>
          </a:r>
          <a:endParaRPr lang="ru-RU" sz="2000" b="1" kern="1200" noProof="0" dirty="0"/>
        </a:p>
      </dsp:txBody>
      <dsp:txXfrm>
        <a:off x="98960" y="4541990"/>
        <a:ext cx="5994814" cy="8767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0D05F86-2161-4B34-ABCD-8EE1343DD3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0EEB674-4D8E-4DF3-9278-0C0B3B56967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896633-ADEB-4703-9041-5578C6B1B284}" type="datetime1">
              <a:rPr lang="ru-RU" smtClean="0"/>
              <a:t>06.11.2025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3D78855-1EBE-4697-BA27-27080F7E40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FB20FA7-3DAE-42CD-A9D8-9B6BB46441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1ADB78-24F5-48F7-A806-19BA6AC8094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000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AAE4BD-0466-4853-9AF8-3D1F99C7C5A1}" type="datetime1">
              <a:rPr lang="ru-RU" smtClean="0"/>
              <a:pPr/>
              <a:t>06.11.2025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 noProof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301E7D-AA4C-4660-9F77-2FB8E2D9C16E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211953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01E7D-AA4C-4660-9F77-2FB8E2D9C16E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9751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noProof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01E7D-AA4C-4660-9F77-2FB8E2D9C16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8454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01E7D-AA4C-4660-9F77-2FB8E2D9C16E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1277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01E7D-AA4C-4660-9F77-2FB8E2D9C16E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4606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01E7D-AA4C-4660-9F77-2FB8E2D9C16E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0239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301E7D-AA4C-4660-9F77-2FB8E2D9C16E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77675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 8" descr="HD-PanelTitle-GrommetsCombined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/>
          <a:p>
            <a:pPr rtl="0"/>
            <a:fld id="{E804BBE4-E38C-47E3-93A5-3D6C2AB0ABC1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 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37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9E5D87-10B2-45D0-B23D-E3712FE0F836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028239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6E2B3E9-6522-41A1-B572-F2726355D207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 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59559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0" name="Текст 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7C1FA82-BAA1-47FC-BC3B-6243FBD7DC9C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4" name="Надпись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cxnSp>
        <p:nvCxnSpPr>
          <p:cNvPr id="19" name="Прямая соединительная линия 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58020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83D1C4-9F11-4A0A-AE2F-7C08FDF9300E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3680684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4" name="Текст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DA1975-1E41-4B9D-8CF2-FE335D6F4648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12" name="Надпись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ru-RU" sz="8000" noProof="0">
                <a:solidFill>
                  <a:schemeClr val="tx1"/>
                </a:solidFill>
                <a:effectLst/>
              </a:rPr>
              <a:t>«</a:t>
            </a:r>
          </a:p>
        </p:txBody>
      </p:sp>
      <p:sp>
        <p:nvSpPr>
          <p:cNvPr id="13" name="Надпись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</a:rPr>
              <a:t>»</a:t>
            </a:r>
          </a:p>
        </p:txBody>
      </p:sp>
      <p:cxnSp>
        <p:nvCxnSpPr>
          <p:cNvPr id="26" name="Прямая соединительная линия 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69454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1" name="Текст 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E502A0-D8BE-422D-8953-3024A5D15DE8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5" name="Прямая соединительная линия 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281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A857F5-317C-42B5-BB5C-D6B61112D108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4" name="Прямая соединительная линия 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66672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Вертикальный текст 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1D40EA3-1E4D-4506-94B0-1BE0B5F1F15F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4" name="Прямая соединительная линия 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0152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Прямая соединительная линия 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3D3D269-85F8-4FBE-8646-15ABDE0065F9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488532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AA16AA6-BDB0-407A-876E-26B5BE1053BB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8907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единительная линия 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37912-757A-446E-A4D4-FB936150107E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969860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4" name="Объект 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5" name="Текст 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" name="Объект 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7" name="Дата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1A496-8054-4820-99CF-6D370974C8B1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8" name="Нижний колонтитул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8" name="Прямая соединительная линия 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033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672F366-58CA-4E38-87CB-E3AD009A2522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4" name="Нижний колонтитул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4" name="Прямая соединительная линия 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9768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F6348DA-6658-46FD-A653-045FBA3EFA4C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3" name="Нижний колонтитул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948665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Объект 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BE253A-871B-44D3-8038-B24F3AA30D95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40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17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 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5CDAAB0-E4E3-4A92-BB22-87BBDA229C17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585800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 6" descr="HD-PanelContent-GrommetsCombined.png"/>
          <p:cNvPicPr>
            <a:picLocks noChangeAspect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A8EFBC25-CD65-4AFF-A574-F5BA645BA364}" type="datetime1">
              <a:rPr lang="ru-RU" noProof="0" smtClean="0"/>
              <a:t>06.11.2025</a:t>
            </a:fld>
            <a:endParaRPr lang="ru-RU" noProof="0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17065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6.jpeg"/><Relationship Id="rId9" Type="http://schemas.openxmlformats.org/officeDocument/2006/relationships/image" Target="../media/image11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5.jpe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11" Type="http://schemas.openxmlformats.org/officeDocument/2006/relationships/image" Target="../media/image13.png"/><Relationship Id="rId5" Type="http://schemas.openxmlformats.org/officeDocument/2006/relationships/diagramData" Target="../diagrams/data1.xml"/><Relationship Id="rId10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microsoft.com/office/2007/relationships/diagramDrawing" Target="../diagrams/drawin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 4" descr="Каменистый пляж&#10;&#10;">
            <a:extLst>
              <a:ext uri="{FF2B5EF4-FFF2-40B4-BE49-F238E27FC236}">
                <a16:creationId xmlns:a16="http://schemas.microsoft.com/office/drawing/2014/main" id="{1D741830-4E4E-4CA5-B92A-047E598CB2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0" name="Группа 9">
            <a:extLst>
              <a:ext uri="{FF2B5EF4-FFF2-40B4-BE49-F238E27FC236}">
                <a16:creationId xmlns:a16="http://schemas.microsoft.com/office/drawing/2014/main" id="{EF41A68A-8CD1-4105-B4EC-A56286CB0F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2616" y="1411015"/>
            <a:ext cx="7808159" cy="4103960"/>
            <a:chOff x="2202616" y="1411015"/>
            <a:chExt cx="7808159" cy="4103960"/>
          </a:xfrm>
        </p:grpSpPr>
        <p:sp>
          <p:nvSpPr>
            <p:cNvPr id="11" name="Полилиния 16">
              <a:extLst>
                <a:ext uri="{FF2B5EF4-FFF2-40B4-BE49-F238E27FC236}">
                  <a16:creationId xmlns:a16="http://schemas.microsoft.com/office/drawing/2014/main" id="{7B955F46-02E4-4A82-96F5-CBAFDD4A74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02616" y="1411015"/>
              <a:ext cx="7808159" cy="4103960"/>
            </a:xfrm>
            <a:custGeom>
              <a:avLst/>
              <a:gdLst>
                <a:gd name="connsiteX0" fmla="*/ 7589084 w 7808159"/>
                <a:gd name="connsiteY0" fmla="*/ 3803605 h 4103960"/>
                <a:gd name="connsiteX1" fmla="*/ 7512884 w 7808159"/>
                <a:gd name="connsiteY1" fmla="*/ 3879805 h 4103960"/>
                <a:gd name="connsiteX2" fmla="*/ 7589084 w 7808159"/>
                <a:gd name="connsiteY2" fmla="*/ 3956005 h 4103960"/>
                <a:gd name="connsiteX3" fmla="*/ 7665284 w 7808159"/>
                <a:gd name="connsiteY3" fmla="*/ 3879805 h 4103960"/>
                <a:gd name="connsiteX4" fmla="*/ 7589084 w 7808159"/>
                <a:gd name="connsiteY4" fmla="*/ 3803605 h 4103960"/>
                <a:gd name="connsiteX5" fmla="*/ 197684 w 7808159"/>
                <a:gd name="connsiteY5" fmla="*/ 3803605 h 4103960"/>
                <a:gd name="connsiteX6" fmla="*/ 121484 w 7808159"/>
                <a:gd name="connsiteY6" fmla="*/ 3879805 h 4103960"/>
                <a:gd name="connsiteX7" fmla="*/ 197684 w 7808159"/>
                <a:gd name="connsiteY7" fmla="*/ 3956005 h 4103960"/>
                <a:gd name="connsiteX8" fmla="*/ 273884 w 7808159"/>
                <a:gd name="connsiteY8" fmla="*/ 3879805 h 4103960"/>
                <a:gd name="connsiteX9" fmla="*/ 197684 w 7808159"/>
                <a:gd name="connsiteY9" fmla="*/ 3803605 h 4103960"/>
                <a:gd name="connsiteX10" fmla="*/ 7604324 w 7808159"/>
                <a:gd name="connsiteY10" fmla="*/ 130765 h 4103960"/>
                <a:gd name="connsiteX11" fmla="*/ 7528124 w 7808159"/>
                <a:gd name="connsiteY11" fmla="*/ 206965 h 4103960"/>
                <a:gd name="connsiteX12" fmla="*/ 7604324 w 7808159"/>
                <a:gd name="connsiteY12" fmla="*/ 283165 h 4103960"/>
                <a:gd name="connsiteX13" fmla="*/ 7680524 w 7808159"/>
                <a:gd name="connsiteY13" fmla="*/ 206965 h 4103960"/>
                <a:gd name="connsiteX14" fmla="*/ 7604324 w 7808159"/>
                <a:gd name="connsiteY14" fmla="*/ 130765 h 4103960"/>
                <a:gd name="connsiteX15" fmla="*/ 197684 w 7808159"/>
                <a:gd name="connsiteY15" fmla="*/ 130765 h 4103960"/>
                <a:gd name="connsiteX16" fmla="*/ 121484 w 7808159"/>
                <a:gd name="connsiteY16" fmla="*/ 206965 h 4103960"/>
                <a:gd name="connsiteX17" fmla="*/ 197684 w 7808159"/>
                <a:gd name="connsiteY17" fmla="*/ 283165 h 4103960"/>
                <a:gd name="connsiteX18" fmla="*/ 273884 w 7808159"/>
                <a:gd name="connsiteY18" fmla="*/ 206965 h 4103960"/>
                <a:gd name="connsiteX19" fmla="*/ 197684 w 7808159"/>
                <a:gd name="connsiteY19" fmla="*/ 130765 h 4103960"/>
                <a:gd name="connsiteX20" fmla="*/ 0 w 7808159"/>
                <a:gd name="connsiteY20" fmla="*/ 0 h 4103960"/>
                <a:gd name="connsiteX21" fmla="*/ 7808159 w 7808159"/>
                <a:gd name="connsiteY21" fmla="*/ 0 h 4103960"/>
                <a:gd name="connsiteX22" fmla="*/ 7808159 w 7808159"/>
                <a:gd name="connsiteY22" fmla="*/ 4103960 h 4103960"/>
                <a:gd name="connsiteX23" fmla="*/ 0 w 7808159"/>
                <a:gd name="connsiteY23" fmla="*/ 4103960 h 41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808159" h="4103960">
                  <a:moveTo>
                    <a:pt x="7589084" y="3803605"/>
                  </a:moveTo>
                  <a:cubicBezTo>
                    <a:pt x="7547000" y="3803605"/>
                    <a:pt x="7512884" y="3837721"/>
                    <a:pt x="7512884" y="3879805"/>
                  </a:cubicBezTo>
                  <a:cubicBezTo>
                    <a:pt x="7512884" y="3921889"/>
                    <a:pt x="7547000" y="3956005"/>
                    <a:pt x="7589084" y="3956005"/>
                  </a:cubicBezTo>
                  <a:cubicBezTo>
                    <a:pt x="7631168" y="3956005"/>
                    <a:pt x="7665284" y="3921889"/>
                    <a:pt x="7665284" y="3879805"/>
                  </a:cubicBezTo>
                  <a:cubicBezTo>
                    <a:pt x="7665284" y="3837721"/>
                    <a:pt x="7631168" y="3803605"/>
                    <a:pt x="7589084" y="3803605"/>
                  </a:cubicBezTo>
                  <a:close/>
                  <a:moveTo>
                    <a:pt x="197684" y="3803605"/>
                  </a:moveTo>
                  <a:cubicBezTo>
                    <a:pt x="155600" y="3803605"/>
                    <a:pt x="121484" y="3837721"/>
                    <a:pt x="121484" y="3879805"/>
                  </a:cubicBezTo>
                  <a:cubicBezTo>
                    <a:pt x="121484" y="3921889"/>
                    <a:pt x="155600" y="3956005"/>
                    <a:pt x="197684" y="3956005"/>
                  </a:cubicBezTo>
                  <a:cubicBezTo>
                    <a:pt x="239768" y="3956005"/>
                    <a:pt x="273884" y="3921889"/>
                    <a:pt x="273884" y="3879805"/>
                  </a:cubicBezTo>
                  <a:cubicBezTo>
                    <a:pt x="273884" y="3837721"/>
                    <a:pt x="239768" y="3803605"/>
                    <a:pt x="197684" y="3803605"/>
                  </a:cubicBezTo>
                  <a:close/>
                  <a:moveTo>
                    <a:pt x="7604324" y="130765"/>
                  </a:moveTo>
                  <a:cubicBezTo>
                    <a:pt x="7562240" y="130765"/>
                    <a:pt x="7528124" y="164881"/>
                    <a:pt x="7528124" y="206965"/>
                  </a:cubicBezTo>
                  <a:cubicBezTo>
                    <a:pt x="7528124" y="249049"/>
                    <a:pt x="7562240" y="283165"/>
                    <a:pt x="7604324" y="283165"/>
                  </a:cubicBezTo>
                  <a:cubicBezTo>
                    <a:pt x="7646408" y="283165"/>
                    <a:pt x="7680524" y="249049"/>
                    <a:pt x="7680524" y="206965"/>
                  </a:cubicBezTo>
                  <a:cubicBezTo>
                    <a:pt x="7680524" y="164881"/>
                    <a:pt x="7646408" y="130765"/>
                    <a:pt x="7604324" y="130765"/>
                  </a:cubicBezTo>
                  <a:close/>
                  <a:moveTo>
                    <a:pt x="197684" y="130765"/>
                  </a:moveTo>
                  <a:cubicBezTo>
                    <a:pt x="155600" y="130765"/>
                    <a:pt x="121484" y="164881"/>
                    <a:pt x="121484" y="206965"/>
                  </a:cubicBezTo>
                  <a:cubicBezTo>
                    <a:pt x="121484" y="249049"/>
                    <a:pt x="155600" y="283165"/>
                    <a:pt x="197684" y="283165"/>
                  </a:cubicBezTo>
                  <a:cubicBezTo>
                    <a:pt x="239768" y="283165"/>
                    <a:pt x="273884" y="249049"/>
                    <a:pt x="273884" y="206965"/>
                  </a:cubicBezTo>
                  <a:cubicBezTo>
                    <a:pt x="273884" y="164881"/>
                    <a:pt x="239768" y="130765"/>
                    <a:pt x="197684" y="130765"/>
                  </a:cubicBezTo>
                  <a:close/>
                  <a:moveTo>
                    <a:pt x="0" y="0"/>
                  </a:moveTo>
                  <a:lnTo>
                    <a:pt x="7808159" y="0"/>
                  </a:lnTo>
                  <a:lnTo>
                    <a:pt x="7808159" y="4103960"/>
                  </a:lnTo>
                  <a:lnTo>
                    <a:pt x="0" y="4103960"/>
                  </a:lnTo>
                  <a:close/>
                </a:path>
              </a:pathLst>
            </a:custGeom>
            <a:blipFill dpi="0" rotWithShape="1">
              <a:blip r:embed="rId5">
                <a:alphaModFix amt="83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/>
              </a:blip>
              <a:srcRect/>
              <a:tile tx="0" ty="0" sx="90000" sy="100000" flip="none" algn="ctr"/>
            </a:blipFill>
            <a:ln>
              <a:noFill/>
            </a:ln>
            <a:effectLst>
              <a:outerShdw blurRad="114300" dist="127000" dir="5400000" sx="99000" sy="99000" algn="t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woPt" dir="t"/>
            </a:scene3d>
            <a:sp3d contourW="6350">
              <a:bevelT w="12700" h="0" prst="coolSlant"/>
              <a:contourClr>
                <a:schemeClr val="bg2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/>
            </a:p>
          </p:txBody>
        </p:sp>
        <p:grpSp>
          <p:nvGrpSpPr>
            <p:cNvPr id="12" name="Группа 11">
              <a:extLst>
                <a:ext uri="{FF2B5EF4-FFF2-40B4-BE49-F238E27FC236}">
                  <a16:creationId xmlns:a16="http://schemas.microsoft.com/office/drawing/2014/main" id="{879775EF-026C-4E4A-873B-185915FB4FC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278995" y="1501257"/>
              <a:ext cx="7645811" cy="3928374"/>
              <a:chOff x="2278995" y="1501257"/>
              <a:chExt cx="7645811" cy="3928374"/>
            </a:xfrm>
          </p:grpSpPr>
          <p:sp>
            <p:nvSpPr>
              <p:cNvPr id="13" name="Кольцо 19">
                <a:extLst>
                  <a:ext uri="{FF2B5EF4-FFF2-40B4-BE49-F238E27FC236}">
                    <a16:creationId xmlns:a16="http://schemas.microsoft.com/office/drawing/2014/main" id="{400D0967-F02F-4275-8520-75D52A1DF662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7918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4" name="Кольцо 21">
                <a:extLst>
                  <a:ext uri="{FF2B5EF4-FFF2-40B4-BE49-F238E27FC236}">
                    <a16:creationId xmlns:a16="http://schemas.microsoft.com/office/drawing/2014/main" id="{B4B16BA1-0F90-43DD-9D6C-6F196A15A30B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9673719" y="517472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Кольцо 22">
                <a:extLst>
                  <a:ext uri="{FF2B5EF4-FFF2-40B4-BE49-F238E27FC236}">
                    <a16:creationId xmlns:a16="http://schemas.microsoft.com/office/drawing/2014/main" id="{7B652CBC-3D51-4C0E-8DDE-2C4A49B387D1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1501257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Кольцо 23">
                <a:extLst>
                  <a:ext uri="{FF2B5EF4-FFF2-40B4-BE49-F238E27FC236}">
                    <a16:creationId xmlns:a16="http://schemas.microsoft.com/office/drawing/2014/main" id="{3AFF0419-6554-4FDD-93AB-8A8C45FF5B0C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278995" y="5182743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r>
              <a:rPr lang="ru-RU" sz="3200" dirty="0"/>
              <a:t>Название работы: "Классификация моллюсков </a:t>
            </a:r>
            <a:r>
              <a:rPr lang="ru-RU" sz="3200" dirty="0" err="1" smtClean="0"/>
              <a:t>Abalone</a:t>
            </a:r>
            <a:r>
              <a:rPr lang="ru-RU" sz="3200" dirty="0" smtClean="0"/>
              <a:t>"</a:t>
            </a:r>
            <a:endParaRPr lang="ru-RU" sz="3200" dirty="0"/>
          </a:p>
        </p:txBody>
      </p:sp>
      <p:sp>
        <p:nvSpPr>
          <p:cNvPr id="3" name="Подзаголовок 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/>
          </a:bodyPr>
          <a:lstStyle/>
          <a:p>
            <a:pPr rtl="0"/>
            <a:r>
              <a:rPr lang="ru-RU" dirty="0" smtClean="0"/>
              <a:t>Презентацию подготовила Глебова Мария</a:t>
            </a:r>
          </a:p>
          <a:p>
            <a:pPr rtl="0"/>
            <a:r>
              <a:rPr lang="ru-RU" dirty="0" smtClean="0"/>
              <a:t>Группа: М8О-307Б-23</a:t>
            </a:r>
            <a:endParaRPr lang="ru-RU" dirty="0"/>
          </a:p>
        </p:txBody>
      </p:sp>
      <p:cxnSp>
        <p:nvCxnSpPr>
          <p:cNvPr id="18" name="Прямая соединительная линия 17">
            <a:extLst>
              <a:ext uri="{FF2B5EF4-FFF2-40B4-BE49-F238E27FC236}">
                <a16:creationId xmlns:a16="http://schemas.microsoft.com/office/drawing/2014/main" id="{5F310D7E-8F1E-4C2F-8824-E43E043DD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Графический объект 6" descr="Пальма">
            <a:extLst>
              <a:ext uri="{FF2B5EF4-FFF2-40B4-BE49-F238E27FC236}">
                <a16:creationId xmlns:a16="http://schemas.microsoft.com/office/drawing/2014/main" id="{5A75EE0A-53B5-4719-9CB7-5387E99D98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5580409" y="1629189"/>
            <a:ext cx="914400" cy="914400"/>
          </a:xfrm>
          <a:prstGeom prst="rect">
            <a:avLst/>
          </a:prstGeom>
        </p:spPr>
      </p:pic>
      <p:pic>
        <p:nvPicPr>
          <p:cNvPr id="17" name="Графический объект 16" descr="Пляжный мяч">
            <a:extLst>
              <a:ext uri="{FF2B5EF4-FFF2-40B4-BE49-F238E27FC236}">
                <a16:creationId xmlns:a16="http://schemas.microsoft.com/office/drawing/2014/main" id="{48F21C9B-2A2B-49E0-A15C-401F0E8DE9C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4848889" y="1993669"/>
            <a:ext cx="548640" cy="548640"/>
          </a:xfrm>
          <a:prstGeom prst="rect">
            <a:avLst/>
          </a:prstGeom>
        </p:spPr>
      </p:pic>
      <p:pic>
        <p:nvPicPr>
          <p:cNvPr id="20" name="Графический объект 19" descr="Ведерко и лопатка">
            <a:extLst>
              <a:ext uri="{FF2B5EF4-FFF2-40B4-BE49-F238E27FC236}">
                <a16:creationId xmlns:a16="http://schemas.microsoft.com/office/drawing/2014/main" id="{02432592-29B9-4972-91B0-C8987327EC8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6494809" y="1874056"/>
            <a:ext cx="73152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Прямоугольник 18">
            <a:extLst>
              <a:ext uri="{FF2B5EF4-FFF2-40B4-BE49-F238E27FC236}">
                <a16:creationId xmlns:a16="http://schemas.microsoft.com/office/drawing/2014/main" id="{DE7FE386-0AC4-4C92-8682-5974010DA6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1" name="Прямоугольник 20">
            <a:extLst>
              <a:ext uri="{FF2B5EF4-FFF2-40B4-BE49-F238E27FC236}">
                <a16:creationId xmlns:a16="http://schemas.microsoft.com/office/drawing/2014/main" id="{5E82424F-9EF6-458B-AA0B-38E32B55EEC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2" y="469900"/>
            <a:ext cx="11239500" cy="591820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3" name="Прямоугольник 22">
            <a:extLst>
              <a:ext uri="{FF2B5EF4-FFF2-40B4-BE49-F238E27FC236}">
                <a16:creationId xmlns:a16="http://schemas.microsoft.com/office/drawing/2014/main" id="{BE5AC547-57D3-460D-B42C-0504301E883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" y="609600"/>
            <a:ext cx="10972800" cy="56388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89000"/>
                </a:schemeClr>
              </a:gs>
              <a:gs pos="23000">
                <a:schemeClr val="accent6">
                  <a:lumMod val="89000"/>
                </a:schemeClr>
              </a:gs>
              <a:gs pos="69000">
                <a:schemeClr val="accent6">
                  <a:lumMod val="75000"/>
                </a:schemeClr>
              </a:gs>
              <a:gs pos="97000">
                <a:schemeClr val="accent6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flat">
            <a:noFill/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4" y="802130"/>
            <a:ext cx="6259925" cy="1303867"/>
          </a:xfrm>
        </p:spPr>
        <p:txBody>
          <a:bodyPr rtlCol="0">
            <a:normAutofit fontScale="90000"/>
          </a:bodyPr>
          <a:lstStyle/>
          <a:p>
            <a:pPr rtl="0"/>
            <a:r>
              <a:rPr lang="ru-RU" sz="5400" dirty="0" smtClean="0">
                <a:solidFill>
                  <a:srgbClr val="FFFFFF"/>
                </a:solidFill>
              </a:rPr>
              <a:t>Основные достижения</a:t>
            </a:r>
            <a:endParaRPr lang="ru-RU" sz="5400" dirty="0">
              <a:solidFill>
                <a:srgbClr val="FFFFFF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457739" y="170031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  <a:p>
            <a:r>
              <a:rPr lang="ru-RU" dirty="0"/>
              <a:t>  1. Успешно преобразована задача регрессии в классификацию</a:t>
            </a:r>
          </a:p>
          <a:p>
            <a:r>
              <a:rPr lang="ru-RU" dirty="0"/>
              <a:t>  2. Создано 19 новых признаков (</a:t>
            </a:r>
            <a:r>
              <a:rPr lang="ru-RU" dirty="0" err="1"/>
              <a:t>Feature</a:t>
            </a:r>
            <a:r>
              <a:rPr lang="ru-RU" dirty="0"/>
              <a:t> </a:t>
            </a:r>
            <a:r>
              <a:rPr lang="ru-RU" dirty="0" err="1"/>
              <a:t>Engineering</a:t>
            </a:r>
            <a:r>
              <a:rPr lang="ru-RU" dirty="0"/>
              <a:t>)</a:t>
            </a:r>
          </a:p>
          <a:p>
            <a:r>
              <a:rPr lang="ru-RU" dirty="0"/>
              <a:t>  3. </a:t>
            </a:r>
            <a:r>
              <a:rPr lang="ru-RU" dirty="0" err="1"/>
              <a:t>Gradient</a:t>
            </a:r>
            <a:r>
              <a:rPr lang="ru-RU" dirty="0"/>
              <a:t> </a:t>
            </a:r>
            <a:r>
              <a:rPr lang="ru-RU" dirty="0" err="1"/>
              <a:t>Boosting</a:t>
            </a:r>
            <a:r>
              <a:rPr lang="ru-RU" dirty="0"/>
              <a:t> показал лучшие результаты</a:t>
            </a:r>
          </a:p>
          <a:p>
            <a:r>
              <a:rPr lang="ru-RU" dirty="0"/>
              <a:t>  4. Найден оптимальный порог классификации (0.210)</a:t>
            </a:r>
          </a:p>
          <a:p>
            <a:r>
              <a:rPr lang="ru-RU" dirty="0"/>
              <a:t>  5. Достигнуто высокое качество: ROC-AUC = </a:t>
            </a:r>
            <a:r>
              <a:rPr lang="ru-RU" dirty="0" smtClean="0"/>
              <a:t>0.8730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5055705" y="4149626"/>
            <a:ext cx="6096000" cy="153888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4000" dirty="0" smtClean="0"/>
              <a:t>Практическая </a:t>
            </a:r>
            <a:r>
              <a:rPr lang="ru-RU" sz="4000" dirty="0"/>
              <a:t>значимость:</a:t>
            </a:r>
          </a:p>
          <a:p>
            <a:r>
              <a:rPr lang="ru-RU" dirty="0"/>
              <a:t>  - Модель может использоваться для быстрой оценки зрелости моллюсков</a:t>
            </a:r>
          </a:p>
          <a:p>
            <a:r>
              <a:rPr lang="ru-RU" dirty="0"/>
              <a:t>  - Снижение затрат в </a:t>
            </a:r>
            <a:r>
              <a:rPr lang="ru-RU" dirty="0" err="1"/>
              <a:t>аквакультуре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64983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Рисунок 53">
            <a:extLst>
              <a:ext uri="{FF2B5EF4-FFF2-40B4-BE49-F238E27FC236}">
                <a16:creationId xmlns:a16="http://schemas.microsoft.com/office/drawing/2014/main" id="{D5E3CF8B-6090-4FFC-B9BE-6FF60AEE4B7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F444405B-FBD8-46A8-84D6-CE72780146F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8" name="Прямоугольник 57">
            <a:extLst>
              <a:ext uri="{FF2B5EF4-FFF2-40B4-BE49-F238E27FC236}">
                <a16:creationId xmlns:a16="http://schemas.microsoft.com/office/drawing/2014/main" id="{221A9CB9-F531-48D3-A506-95FE2534D46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sp>
        <p:nvSpPr>
          <p:cNvPr id="60" name="Прямоугольник 59">
            <a:extLst>
              <a:ext uri="{FF2B5EF4-FFF2-40B4-BE49-F238E27FC236}">
                <a16:creationId xmlns:a16="http://schemas.microsoft.com/office/drawing/2014/main" id="{8FD39BF5-DFD4-40A5-8009-2EA1391ABA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691" y="494556"/>
            <a:ext cx="11227442" cy="5883295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/>
          </a:p>
        </p:txBody>
      </p:sp>
      <p:pic>
        <p:nvPicPr>
          <p:cNvPr id="5" name="Рисунок 4" descr="Ракушка">
            <a:extLst>
              <a:ext uri="{FF2B5EF4-FFF2-40B4-BE49-F238E27FC236}">
                <a16:creationId xmlns:a16="http://schemas.microsoft.com/office/drawing/2014/main" id="{F3D62F01-3570-47E7-BD58-A33F86CA14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 amt="3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88" r="1" b="1"/>
          <a:stretch/>
        </p:blipFill>
        <p:spPr>
          <a:xfrm>
            <a:off x="480691" y="494555"/>
            <a:ext cx="11227442" cy="5883296"/>
          </a:xfrm>
          <a:prstGeom prst="rect">
            <a:avLst/>
          </a:prstGeom>
        </p:spPr>
      </p:pic>
      <p:grpSp>
        <p:nvGrpSpPr>
          <p:cNvPr id="62" name="Группа 61">
            <a:extLst>
              <a:ext uri="{FF2B5EF4-FFF2-40B4-BE49-F238E27FC236}">
                <a16:creationId xmlns:a16="http://schemas.microsoft.com/office/drawing/2014/main" id="{3A0F723F-8F96-43F7-9D99-0D837624E1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020" y="577316"/>
            <a:ext cx="11056826" cy="5728876"/>
            <a:chOff x="574020" y="519524"/>
            <a:chExt cx="11056826" cy="5728876"/>
          </a:xfrm>
        </p:grpSpPr>
        <p:grpSp>
          <p:nvGrpSpPr>
            <p:cNvPr id="63" name="Группа 62">
              <a:extLst>
                <a:ext uri="{FF2B5EF4-FFF2-40B4-BE49-F238E27FC236}">
                  <a16:creationId xmlns:a16="http://schemas.microsoft.com/office/drawing/2014/main" id="{F1B4D856-F364-4DDD-BC91-4D024A82528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75937" y="519524"/>
              <a:ext cx="246888" cy="246888"/>
              <a:chOff x="582041" y="6001512"/>
              <a:chExt cx="246888" cy="246888"/>
            </a:xfrm>
          </p:grpSpPr>
          <p:sp useBgFill="1">
            <p:nvSpPr>
              <p:cNvPr id="51" name="Овал 72">
                <a:extLst>
                  <a:ext uri="{FF2B5EF4-FFF2-40B4-BE49-F238E27FC236}">
                    <a16:creationId xmlns:a16="http://schemas.microsoft.com/office/drawing/2014/main" id="{72F1CBC0-365A-4E91-A63B-B7599EDED5C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49879"/>
                <a:ext cx="155448" cy="155448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/>
              </a:p>
            </p:txBody>
          </p:sp>
          <p:sp>
            <p:nvSpPr>
              <p:cNvPr id="52" name="Кольцо 38">
                <a:extLst>
                  <a:ext uri="{FF2B5EF4-FFF2-40B4-BE49-F238E27FC236}">
                    <a16:creationId xmlns:a16="http://schemas.microsoft.com/office/drawing/2014/main" id="{BE55A32E-C79F-4FD7-8BA4-7F3613D7BE96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2041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4" name="Группа 63">
              <a:extLst>
                <a:ext uri="{FF2B5EF4-FFF2-40B4-BE49-F238E27FC236}">
                  <a16:creationId xmlns:a16="http://schemas.microsoft.com/office/drawing/2014/main" id="{B22DCA41-FD40-45D5-A909-60754B5804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83958" y="6001512"/>
              <a:ext cx="246888" cy="246888"/>
              <a:chOff x="590062" y="6001512"/>
              <a:chExt cx="246888" cy="246888"/>
            </a:xfrm>
          </p:grpSpPr>
          <p:sp useBgFill="1">
            <p:nvSpPr>
              <p:cNvPr id="53" name="Овал 70">
                <a:extLst>
                  <a:ext uri="{FF2B5EF4-FFF2-40B4-BE49-F238E27FC236}">
                    <a16:creationId xmlns:a16="http://schemas.microsoft.com/office/drawing/2014/main" id="{03F3D55A-B20B-496C-B8DC-9E0C593E92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342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/>
              </a:p>
            </p:txBody>
          </p:sp>
          <p:sp>
            <p:nvSpPr>
              <p:cNvPr id="55" name="Кольцо 36">
                <a:extLst>
                  <a:ext uri="{FF2B5EF4-FFF2-40B4-BE49-F238E27FC236}">
                    <a16:creationId xmlns:a16="http://schemas.microsoft.com/office/drawing/2014/main" id="{60221C8D-9A7A-4F34-AEE0-CF6BE6A4F098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0062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Группа 64">
              <a:extLst>
                <a:ext uri="{FF2B5EF4-FFF2-40B4-BE49-F238E27FC236}">
                  <a16:creationId xmlns:a16="http://schemas.microsoft.com/office/drawing/2014/main" id="{B7419ED5-1433-4FFB-A272-D18229B049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519524"/>
              <a:ext cx="246888" cy="246888"/>
              <a:chOff x="574020" y="6001512"/>
              <a:chExt cx="246888" cy="246888"/>
            </a:xfrm>
          </p:grpSpPr>
          <p:sp useBgFill="1">
            <p:nvSpPr>
              <p:cNvPr id="57" name="Овал 68">
                <a:extLst>
                  <a:ext uri="{FF2B5EF4-FFF2-40B4-BE49-F238E27FC236}">
                    <a16:creationId xmlns:a16="http://schemas.microsoft.com/office/drawing/2014/main" id="{8CBEE95B-136E-45DC-90DC-5E7C76EB4A84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46304" cy="146304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/>
              </a:p>
            </p:txBody>
          </p:sp>
          <p:sp>
            <p:nvSpPr>
              <p:cNvPr id="59" name="Кольцо 34">
                <a:extLst>
                  <a:ext uri="{FF2B5EF4-FFF2-40B4-BE49-F238E27FC236}">
                    <a16:creationId xmlns:a16="http://schemas.microsoft.com/office/drawing/2014/main" id="{7A142A39-09DE-427E-98BE-AB81BBA21A5F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6" name="Группа 65">
              <a:extLst>
                <a:ext uri="{FF2B5EF4-FFF2-40B4-BE49-F238E27FC236}">
                  <a16:creationId xmlns:a16="http://schemas.microsoft.com/office/drawing/2014/main" id="{C6260297-94CB-4B81-B325-16CE9D23D59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74020" y="6001512"/>
              <a:ext cx="246888" cy="246888"/>
              <a:chOff x="574020" y="6001512"/>
              <a:chExt cx="246888" cy="246888"/>
            </a:xfrm>
          </p:grpSpPr>
          <p:sp useBgFill="1">
            <p:nvSpPr>
              <p:cNvPr id="61" name="Овал 66">
                <a:extLst>
                  <a:ext uri="{FF2B5EF4-FFF2-40B4-BE49-F238E27FC236}">
                    <a16:creationId xmlns:a16="http://schemas.microsoft.com/office/drawing/2014/main" id="{2CFE29B2-BBC3-4B31-9C8A-D8378E5CE06D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2300" y="6057900"/>
                <a:ext cx="139700" cy="139700"/>
              </a:xfrm>
              <a:prstGeom prst="ellipse">
                <a:avLst/>
              </a:prstGeom>
              <a:ln>
                <a:noFill/>
              </a:ln>
              <a:effectLst>
                <a:innerShdw blurRad="50800">
                  <a:schemeClr val="tx1">
                    <a:alpha val="69000"/>
                  </a:scheme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/>
              </a:p>
            </p:txBody>
          </p:sp>
          <p:sp>
            <p:nvSpPr>
              <p:cNvPr id="75" name="Кольцо 32">
                <a:extLst>
                  <a:ext uri="{FF2B5EF4-FFF2-40B4-BE49-F238E27FC236}">
                    <a16:creationId xmlns:a16="http://schemas.microsoft.com/office/drawing/2014/main" id="{9A38BB73-EDDD-49D1-A06C-2B793E000ACA}"/>
                  </a:ext>
                  <a:ext uri="{C183D7F6-B498-43B3-948B-1728B52AA6E4}">
                    <adec:decorative xmlns:adec="http://schemas.microsoft.com/office/drawing/2017/decorative" xmlns="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4020" y="6001512"/>
                <a:ext cx="246888" cy="246888"/>
              </a:xfrm>
              <a:prstGeom prst="donut">
                <a:avLst>
                  <a:gd name="adj" fmla="val 26304"/>
                </a:avLst>
              </a:prstGeom>
              <a:gradFill>
                <a:gsLst>
                  <a:gs pos="20000">
                    <a:srgbClr val="949494"/>
                  </a:gs>
                  <a:gs pos="30000">
                    <a:srgbClr val="B2B2B2"/>
                  </a:gs>
                  <a:gs pos="51000">
                    <a:srgbClr val="E0DEDE">
                      <a:lumMod val="92000"/>
                    </a:srgbClr>
                  </a:gs>
                  <a:gs pos="8000">
                    <a:schemeClr val="bg1">
                      <a:lumMod val="41000"/>
                      <a:lumOff val="59000"/>
                    </a:schemeClr>
                  </a:gs>
                  <a:gs pos="89000">
                    <a:srgbClr val="7A7A7A"/>
                  </a:gs>
                </a:gsLst>
                <a:lin ang="3600000" scaled="0"/>
              </a:gradFill>
              <a:ln>
                <a:noFill/>
              </a:ln>
              <a:effectLst>
                <a:outerShdw blurRad="63500" sx="101000" sy="101000" algn="ctr" rotWithShape="0">
                  <a:prstClr val="black">
                    <a:alpha val="48000"/>
                  </a:prstClr>
                </a:outerShdw>
              </a:effectLst>
              <a:scene3d>
                <a:camera prst="orthographicFront"/>
                <a:lightRig rig="threePt" dir="t">
                  <a:rot lat="0" lon="0" rev="21360000"/>
                </a:lightRig>
              </a:scene3d>
              <a:sp3d>
                <a:bevelT w="19050" h="31750"/>
                <a:contourClr>
                  <a:srgbClr val="F1F1F1"/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ru-RU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4F001B-64F9-495D-AEA3-E3764742F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0123" y="2255475"/>
            <a:ext cx="8229600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sz="7200" dirty="0" smtClean="0">
                <a:solidFill>
                  <a:schemeClr val="bg1"/>
                </a:solidFill>
              </a:rPr>
              <a:t>Спасибо за внимание!</a:t>
            </a:r>
            <a:endParaRPr lang="ru-RU" sz="7200" dirty="0">
              <a:solidFill>
                <a:schemeClr val="bg1"/>
              </a:solidFill>
            </a:endParaRPr>
          </a:p>
        </p:txBody>
      </p:sp>
      <p:cxnSp>
        <p:nvCxnSpPr>
          <p:cNvPr id="76" name="Прямая соединительная линия 75">
            <a:extLst>
              <a:ext uri="{FF2B5EF4-FFF2-40B4-BE49-F238E27FC236}">
                <a16:creationId xmlns:a16="http://schemas.microsoft.com/office/drawing/2014/main" id="{9135029A-5B59-4B80-8F56-B7BB132D67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70123" y="3594428"/>
            <a:ext cx="81381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3445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Прямоугольник 7">
            <a:extLst>
              <a:ext uri="{FF2B5EF4-FFF2-40B4-BE49-F238E27FC236}">
                <a16:creationId xmlns:a16="http://schemas.microsoft.com/office/drawing/2014/main" id="{C44B17FE-2E14-47B6-B5A8-4363DE76952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 9">
            <a:extLst>
              <a:ext uri="{FF2B5EF4-FFF2-40B4-BE49-F238E27FC236}">
                <a16:creationId xmlns:a16="http://schemas.microsoft.com/office/drawing/2014/main" id="{14E53280-E6EB-47D2-B0BB-78B772DC4B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4663" y="469900"/>
            <a:ext cx="3695002" cy="5918200"/>
          </a:xfrm>
          <a:prstGeom prst="rect">
            <a:avLst/>
          </a:prstGeom>
          <a:solidFill>
            <a:srgbClr val="373737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E44C4738-31FA-4AA4-9D3A-9B0F0B1F5FB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668" y="635508"/>
            <a:ext cx="3364992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7" y="62683"/>
            <a:ext cx="4523667" cy="2911112"/>
          </a:xfrm>
          <a:prstGeom prst="rect">
            <a:avLst/>
          </a:prstGeom>
        </p:spPr>
      </p:pic>
      <p:sp>
        <p:nvSpPr>
          <p:cNvPr id="14" name="Прямоугольник 13">
            <a:extLst>
              <a:ext uri="{FF2B5EF4-FFF2-40B4-BE49-F238E27FC236}">
                <a16:creationId xmlns:a16="http://schemas.microsoft.com/office/drawing/2014/main" id="{809F3F69-CB9E-4C14-8F9B-7565980C877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0"/>
            <a:ext cx="7537704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 dir="108000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graphicFrame>
        <p:nvGraphicFramePr>
          <p:cNvPr id="7" name="Объект 6" descr="SmartArt">
            <a:extLst>
              <a:ext uri="{FF2B5EF4-FFF2-40B4-BE49-F238E27FC236}">
                <a16:creationId xmlns:a16="http://schemas.microsoft.com/office/drawing/2014/main" id="{B2E1BEE4-C00C-453D-A483-736EC14BB2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16735596"/>
              </p:ext>
            </p:extLst>
          </p:nvPr>
        </p:nvGraphicFramePr>
        <p:xfrm>
          <a:off x="5158661" y="311340"/>
          <a:ext cx="6575425" cy="5918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10"/>
          <a:srcRect l="5094" t="57223" r="73277" b="26607"/>
          <a:stretch/>
        </p:blipFill>
        <p:spPr>
          <a:xfrm>
            <a:off x="67277" y="2973795"/>
            <a:ext cx="4519742" cy="1900563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11"/>
          <a:srcRect t="17919" b="19009"/>
          <a:stretch/>
        </p:blipFill>
        <p:spPr>
          <a:xfrm>
            <a:off x="331091" y="4874358"/>
            <a:ext cx="3992115" cy="188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77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Прямоугольник 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 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/>
          </a:bodyPr>
          <a:lstStyle/>
          <a:p>
            <a:pPr algn="l"/>
            <a: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Исходные </a:t>
            </a: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  <a:t>признаки:</a:t>
            </a:r>
            <a: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  <a:t>  - Категориальный: `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sex`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ru-RU" sz="2000" dirty="0">
                <a:solidFill>
                  <a:schemeClr val="bg1"/>
                </a:solidFill>
                <a:latin typeface="Consolas" panose="020B0609020204030204" pitchFamily="49" charset="0"/>
              </a:rPr>
              <a:t>пол)</a:t>
            </a:r>
            <a: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  <a:t>  - Числовые: `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length`, `diameter`, `height`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ru-RU" sz="2000" dirty="0">
                <a:solidFill>
                  <a:schemeClr val="bg1"/>
                </a:solidFill>
                <a:latin typeface="Consolas" panose="020B0609020204030204" pitchFamily="49" charset="0"/>
              </a:rPr>
              <a:t>размеры)</a:t>
            </a:r>
            <a: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  <a:t>  - Числовые: `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whole_weight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`, `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shucked_weight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`, `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viscera_weight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`, `</a:t>
            </a:r>
            <a:r>
              <a:rPr lang="en-US" sz="2000" dirty="0" err="1">
                <a:solidFill>
                  <a:srgbClr val="FF0000"/>
                </a:solidFill>
                <a:latin typeface="Consolas" panose="020B0609020204030204" pitchFamily="49" charset="0"/>
              </a:rPr>
              <a:t>shell_weight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`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ru-RU" sz="2000" dirty="0">
                <a:solidFill>
                  <a:schemeClr val="bg1"/>
                </a:solidFill>
                <a:latin typeface="Consolas" panose="020B0609020204030204" pitchFamily="49" charset="0"/>
              </a:rPr>
              <a:t>веса)</a:t>
            </a:r>
            <a: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FF0000"/>
                </a:solidFill>
                <a:latin typeface="Consolas" panose="020B0609020204030204" pitchFamily="49" charset="0"/>
              </a:rPr>
              <a:t>  - Целевая переменная: `</a:t>
            </a:r>
            <a:r>
              <a:rPr lang="en-US" sz="2000" dirty="0">
                <a:solidFill>
                  <a:srgbClr val="FF0000"/>
                </a:solidFill>
                <a:latin typeface="Consolas" panose="020B0609020204030204" pitchFamily="49" charset="0"/>
              </a:rPr>
              <a:t>rings` 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ru-RU" sz="2000" dirty="0">
                <a:solidFill>
                  <a:schemeClr val="bg1"/>
                </a:solidFill>
                <a:latin typeface="Consolas" panose="020B0609020204030204" pitchFamily="49" charset="0"/>
              </a:rPr>
              <a:t>преобразована в `</a:t>
            </a:r>
            <a:r>
              <a:rPr lang="en-US" sz="2000" dirty="0">
                <a:solidFill>
                  <a:schemeClr val="bg1"/>
                </a:solidFill>
                <a:latin typeface="Consolas" panose="020B0609020204030204" pitchFamily="49" charset="0"/>
              </a:rPr>
              <a:t>quality`)</a:t>
            </a: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ru-RU" sz="2000" dirty="0">
              <a:solidFill>
                <a:schemeClr val="tx1"/>
              </a:solidFill>
            </a:endParaRPr>
          </a:p>
        </p:txBody>
      </p:sp>
      <p:sp useBgFill="1"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4" name="Прямоугольник 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883" y="39754"/>
            <a:ext cx="7174529" cy="6778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059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042" y="769466"/>
            <a:ext cx="8601695" cy="5362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288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799" y="719790"/>
            <a:ext cx="6076743" cy="546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9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576" y="508763"/>
            <a:ext cx="9400847" cy="58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1601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Прямоугольник 7">
            <a:extLst>
              <a:ext uri="{FF2B5EF4-FFF2-40B4-BE49-F238E27FC236}">
                <a16:creationId xmlns:a16="http://schemas.microsoft.com/office/drawing/2014/main" id="{DA954E3F-C90F-4AED-8C5E-30BBC99870E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0" name="Прямоугольник 9">
            <a:extLst>
              <a:ext uri="{FF2B5EF4-FFF2-40B4-BE49-F238E27FC236}">
                <a16:creationId xmlns:a16="http://schemas.microsoft.com/office/drawing/2014/main" id="{45F274D6-81B5-4350-AFD5-014504FF59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gradFill>
            <a:gsLst>
              <a:gs pos="0">
                <a:srgbClr val="FFFFFF"/>
              </a:gs>
              <a:gs pos="30000">
                <a:srgbClr val="FFFFFF"/>
              </a:gs>
              <a:gs pos="61000">
                <a:srgbClr val="F8F8F8"/>
              </a:gs>
              <a:gs pos="97000">
                <a:srgbClr val="E5E5E5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innerShdw blurRad="63500" dist="12700">
              <a:prstClr val="black">
                <a:alpha val="3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F200E9-8116-4990-B241-6223D73CD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4654296" cy="6857999"/>
          </a:xfr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noFill/>
          </a:ln>
        </p:spPr>
        <p:txBody>
          <a:bodyPr rtlCol="0">
            <a:normAutofit fontScale="90000"/>
          </a:bodyPr>
          <a:lstStyle/>
          <a:p>
            <a:pPr algn="l"/>
            <a: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ru-RU" sz="20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Итоговая корреляционная матрица</a:t>
            </a:r>
            <a:br>
              <a:rPr lang="ru-RU" sz="2000" b="1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Исходно: 9 признаков</a:t>
            </a:r>
            <a:b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- После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Feature Engineering: 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28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признаков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- Созданные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признаки: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  1.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Соотношения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весов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meat_ratio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`, 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shell_ratio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`, 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viscera_ratio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</a:t>
            </a:r>
            <a:b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2.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Объемные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признаки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volume_approx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`, `</a:t>
            </a:r>
            <a:r>
              <a:rPr lang="en-US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density`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3.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Соотношения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размеров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length_diameter_ratio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`, 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length_height_ratio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`, 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diameter_height_ratio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</a:t>
            </a:r>
            <a:b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4.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Логарифмические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преобразования:** 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log_whole_weight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`, 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log_shucked_weight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`,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и т.д.</a:t>
            </a:r>
            <a:b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  5.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Квадратные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признаки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: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length_sq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`, 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diameter_sq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`, 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height_sq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</a:t>
            </a:r>
            <a:b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  6. 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Взаимодействия: </a:t>
            </a:r>
            <a:r>
              <a:rPr lang="ru-RU" sz="1600" dirty="0">
                <a:solidFill>
                  <a:schemeClr val="tx1"/>
                </a:solidFill>
                <a:latin typeface="Consolas" panose="020B0609020204030204" pitchFamily="49" charset="0"/>
              </a:rPr>
              <a:t>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length_weight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`, 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diameter_weight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`, `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volume_weight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</a:rPr>
              <a:t>`</a:t>
            </a:r>
            <a: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1600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ru-RU" sz="2000" dirty="0" smtClean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  <a:t/>
            </a:r>
            <a:br>
              <a:rPr lang="en-US" sz="20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endParaRPr lang="ru-RU" sz="2000" dirty="0">
              <a:solidFill>
                <a:schemeClr val="tx1"/>
              </a:solidFill>
            </a:endParaRPr>
          </a:p>
        </p:txBody>
      </p:sp>
      <p:sp useBgFill="1">
        <p:nvSpPr>
          <p:cNvPr id="12" name="Прямоугольник 11">
            <a:extLst>
              <a:ext uri="{FF2B5EF4-FFF2-40B4-BE49-F238E27FC236}">
                <a16:creationId xmlns:a16="http://schemas.microsoft.com/office/drawing/2014/main" id="{8D21268E-FF5E-4624-BB9D-B825216E94B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4082" y="469900"/>
            <a:ext cx="6582982" cy="5918200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635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4" name="Прямоугольник 13">
            <a:extLst>
              <a:ext uri="{FF2B5EF4-FFF2-40B4-BE49-F238E27FC236}">
                <a16:creationId xmlns:a16="http://schemas.microsoft.com/office/drawing/2014/main" id="{92819B5D-60BA-4995-92D8-FC547E6048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8325" y="635508"/>
            <a:ext cx="6254496" cy="5586984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668" y="148846"/>
            <a:ext cx="6943810" cy="65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752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27" y="2300645"/>
            <a:ext cx="11864629" cy="4405369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1638455" y="0"/>
            <a:ext cx="890577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/>
              <a:t>Важность признаков (</a:t>
            </a:r>
            <a:r>
              <a:rPr lang="ru-RU" sz="3000" b="1" dirty="0" err="1"/>
              <a:t>Feature</a:t>
            </a:r>
            <a:r>
              <a:rPr lang="ru-RU" sz="3000" b="1" dirty="0"/>
              <a:t> </a:t>
            </a:r>
            <a:r>
              <a:rPr lang="ru-RU" sz="3000" b="1" dirty="0" err="1"/>
              <a:t>Importance</a:t>
            </a:r>
            <a:r>
              <a:rPr lang="ru-RU" sz="3000" b="1" dirty="0" smtClean="0"/>
              <a:t>)</a:t>
            </a:r>
          </a:p>
          <a:p>
            <a:pPr algn="ctr"/>
            <a:endParaRPr lang="ru-RU" sz="3000" b="1" dirty="0"/>
          </a:p>
          <a:p>
            <a:r>
              <a:rPr lang="ru-RU" sz="2400" dirty="0" smtClean="0"/>
              <a:t>- </a:t>
            </a:r>
            <a:r>
              <a:rPr lang="ru-RU" sz="2400" dirty="0"/>
              <a:t>Какие признаки наиболее важны для модели?</a:t>
            </a:r>
          </a:p>
          <a:p>
            <a:r>
              <a:rPr lang="ru-RU" sz="2400" dirty="0"/>
              <a:t>- Топ-10 наиболее важных признаков для </a:t>
            </a:r>
            <a:r>
              <a:rPr lang="ru-RU" sz="2400" dirty="0" err="1"/>
              <a:t>Gradient</a:t>
            </a:r>
            <a:r>
              <a:rPr lang="ru-RU" sz="2400" dirty="0"/>
              <a:t> </a:t>
            </a:r>
            <a:r>
              <a:rPr lang="ru-RU" sz="2400" dirty="0" err="1"/>
              <a:t>Boosting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7608951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4" y="2100907"/>
            <a:ext cx="11152325" cy="4595996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57468" y="0"/>
            <a:ext cx="10296939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000" b="1" dirty="0"/>
              <a:t>Уникальная </a:t>
            </a:r>
            <a:r>
              <a:rPr lang="ru-RU" sz="3000" b="1" dirty="0" err="1"/>
              <a:t>фича</a:t>
            </a:r>
            <a:r>
              <a:rPr lang="ru-RU" sz="3000" b="1" dirty="0"/>
              <a:t> - Оптимальный порог </a:t>
            </a:r>
            <a:r>
              <a:rPr lang="ru-RU" sz="3000" b="1" dirty="0" smtClean="0"/>
              <a:t>классификации</a:t>
            </a:r>
          </a:p>
          <a:p>
            <a:endParaRPr lang="ru-RU" dirty="0"/>
          </a:p>
          <a:p>
            <a:r>
              <a:rPr lang="ru-RU" dirty="0" smtClean="0"/>
              <a:t>- </a:t>
            </a:r>
            <a:r>
              <a:rPr lang="ru-RU" dirty="0"/>
              <a:t>Проблема: стандартный порог 0.5 может быть неоптимальным</a:t>
            </a:r>
          </a:p>
          <a:p>
            <a:r>
              <a:rPr lang="ru-RU" dirty="0"/>
              <a:t>- Решение: поиск оптимального порога для максимизации F1-Score</a:t>
            </a:r>
          </a:p>
          <a:p>
            <a:r>
              <a:rPr lang="ru-RU" dirty="0"/>
              <a:t>- Результат: найден оптимальный порог </a:t>
            </a:r>
            <a:r>
              <a:rPr lang="ru-RU" dirty="0" smtClean="0"/>
              <a:t>0.210 </a:t>
            </a:r>
            <a:r>
              <a:rPr lang="ru-RU" dirty="0"/>
              <a:t>(вместо 0.5)</a:t>
            </a:r>
          </a:p>
        </p:txBody>
      </p:sp>
    </p:spTree>
    <p:extLst>
      <p:ext uri="{BB962C8B-B14F-4D97-AF65-F5344CB8AC3E}">
        <p14:creationId xmlns:p14="http://schemas.microsoft.com/office/powerpoint/2010/main" val="4143723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рирода">
  <a:themeElements>
    <a:clrScheme name="Custom 46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AB946B"/>
      </a:accent1>
      <a:accent2>
        <a:srgbClr val="FF9900"/>
      </a:accent2>
      <a:accent3>
        <a:srgbClr val="DD8C3C"/>
      </a:accent3>
      <a:accent4>
        <a:srgbClr val="8E684C"/>
      </a:accent4>
      <a:accent5>
        <a:srgbClr val="CBAF62"/>
      </a:accent5>
      <a:accent6>
        <a:srgbClr val="33CCCC"/>
      </a:accent6>
      <a:hlink>
        <a:srgbClr val="86724D"/>
      </a:hlink>
      <a:folHlink>
        <a:srgbClr val="B99E84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A2BEDC8B-F191-493B-BA33-0F4F800A89D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02A31F-8619-4820-934E-ABBE1DF5318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0FAB738-6A71-4879-AB42-7EC59873655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D8B4B55-3E7D-4147-BF36-B52F1DFC34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Отдых</Template>
  <TotalTime>0</TotalTime>
  <Words>408</Words>
  <Application>Microsoft Office PowerPoint</Application>
  <PresentationFormat>Широкоэкранный</PresentationFormat>
  <Paragraphs>37</Paragraphs>
  <Slides>11</Slides>
  <Notes>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Consolas</vt:lpstr>
      <vt:lpstr>Garamond</vt:lpstr>
      <vt:lpstr>Природа</vt:lpstr>
      <vt:lpstr>Название работы: "Классификация моллюсков Abalone"</vt:lpstr>
      <vt:lpstr>Презентация PowerPoint</vt:lpstr>
      <vt:lpstr> Исходные признаки:   - Категориальный: `sex` (пол)   - Числовые: `length`, `diameter`, `height` (размеры)   - Числовые: `whole_weight`, `shucked_weight`, `viscera_weight`, `shell_weight` (веса)   - Целевая переменная: `rings` (преобразована в `quality`) </vt:lpstr>
      <vt:lpstr>Презентация PowerPoint</vt:lpstr>
      <vt:lpstr>Презентация PowerPoint</vt:lpstr>
      <vt:lpstr>Презентация PowerPoint</vt:lpstr>
      <vt:lpstr>               Итоговая корреляционная матрица   Исходно: 9 признаков - После Feature Engineering: 28 признаков - Созданные признаки:   1. Соотношения весов: `meat_ratio`, `shell_ratio`, `viscera_ratio`   2. Объемные признаки: `volume_approx`, `density`   3. Соотношения размеров: `length_diameter_ratio`, `length_height_ratio`, `diameter_height_ratio`   4. Логарифмические преобразования:** `log_whole_weight`, `log_shucked_weight`, и т.д.   5. Квадратные признаки: `length_sq`, `diameter_sq`, `height_sq`   6. Взаимодействия: `length_weight`, `diameter_weight`, `volume_weight`                  </vt:lpstr>
      <vt:lpstr>Презентация PowerPoint</vt:lpstr>
      <vt:lpstr>Презентация PowerPoint</vt:lpstr>
      <vt:lpstr>Основные достижения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2025-11-06T15:23:28Z</dcterms:created>
  <dcterms:modified xsi:type="dcterms:W3CDTF">2025-11-06T15:55:43Z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